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68" r:id="rId4"/>
    <p:sldId id="304" r:id="rId5"/>
    <p:sldId id="270" r:id="rId6"/>
    <p:sldId id="306" r:id="rId7"/>
    <p:sldId id="272" r:id="rId8"/>
    <p:sldId id="302" r:id="rId9"/>
    <p:sldId id="296" r:id="rId10"/>
    <p:sldId id="276" r:id="rId11"/>
    <p:sldId id="300" r:id="rId12"/>
    <p:sldId id="278" r:id="rId13"/>
    <p:sldId id="280" r:id="rId14"/>
    <p:sldId id="308" r:id="rId15"/>
    <p:sldId id="282" r:id="rId16"/>
    <p:sldId id="284" r:id="rId17"/>
    <p:sldId id="310" r:id="rId18"/>
    <p:sldId id="312" r:id="rId19"/>
    <p:sldId id="286" r:id="rId20"/>
    <p:sldId id="314" r:id="rId21"/>
    <p:sldId id="288" r:id="rId22"/>
    <p:sldId id="290" r:id="rId23"/>
    <p:sldId id="292" r:id="rId24"/>
    <p:sldId id="294" r:id="rId25"/>
  </p:sldIdLst>
  <p:sldSz cx="18288000" cy="10287000"/>
  <p:notesSz cx="6858000" cy="9144000"/>
  <p:embeddedFontLst>
    <p:embeddedFont>
      <p:font typeface="Sakkal Majalla" pitchFamily="2" charset="-78"/>
      <p:regular r:id="rId27"/>
      <p:bold r:id="rId28"/>
    </p:embeddedFont>
    <p:embeddedFont>
      <p:font typeface="Andalus" pitchFamily="18" charset="-78"/>
      <p:regular r:id="rId29"/>
    </p:embeddedFont>
    <p:embeddedFont>
      <p:font typeface="Arial Rounded MT Bold" pitchFamily="34" charset="0"/>
      <p:regular r:id="rId30"/>
    </p:embeddedFont>
    <p:embeddedFont>
      <p:font typeface="Aldhabi" pitchFamily="2" charset="-78"/>
      <p:regular r:id="rId31"/>
    </p:embeddedFont>
    <p:embeddedFont>
      <p:font typeface="Bodoni MT Black" pitchFamily="18" charset="0"/>
      <p:bold r:id="rId32"/>
      <p:boldItalic r:id="rId33"/>
    </p:embeddedFont>
    <p:embeddedFont>
      <p:font typeface="Bahnschrift SemiBold SemiConden" pitchFamily="34" charset="0"/>
      <p:bold r:id="rId34"/>
    </p:embeddedFont>
    <p:embeddedFont>
      <p:font typeface="Impact" pitchFamily="34" charset="0"/>
      <p:regular r:id="rId35"/>
    </p:embeddedFont>
    <p:embeddedFont>
      <p:font typeface="Arial Unicode MS" pitchFamily="34" charset="-128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Agency FB" pitchFamily="34" charset="0"/>
      <p:regular r:id="rId41"/>
      <p:bold r:id="rId42"/>
    </p:embeddedFont>
    <p:embeddedFont>
      <p:font typeface="Bauhaus 93" pitchFamily="82" charset="0"/>
      <p:regular r:id="rId43"/>
    </p:embeddedFont>
    <p:embeddedFont>
      <p:font typeface="맑은 고딕" pitchFamily="34" charset="-127"/>
      <p:regular r:id="rId44"/>
      <p:bold r:id="rId45"/>
    </p:embeddedFont>
    <p:embeddedFont>
      <p:font typeface="Traditional Arabic" pitchFamily="18" charset="-78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1104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25"/>
          <c:dPt>
            <c:idx val="1"/>
            <c:bubble3D val="0"/>
            <c:explosion val="30"/>
          </c:dPt>
          <c:cat>
            <c:strRef>
              <c:f>Feuil1!$A$2:$A$5</c:f>
              <c:strCache>
                <c:ptCount val="2"/>
                <c:pt idx="0">
                  <c:v>عند تحويله إلى مسرحيّة</c:v>
                </c:pt>
                <c:pt idx="1">
                  <c:v>على الطّريقة العادية</c:v>
                </c:pt>
              </c:strCache>
            </c:strRef>
          </c:cat>
          <c:val>
            <c:numRef>
              <c:f>Feuil1!$B$2:$B$5</c:f>
              <c:numCache>
                <c:formatCode>0.00%</c:formatCode>
                <c:ptCount val="4"/>
                <c:pt idx="0">
                  <c:v>0.94099999999999995</c:v>
                </c:pt>
                <c:pt idx="1">
                  <c:v>5.8999999999999997E-2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egendEntry>
        <c:idx val="2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22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008000"/>
                </a:gs>
                <a:gs pos="100000">
                  <a:srgbClr val="0070C0"/>
                </a:gs>
              </a:gsLst>
              <a:lin ang="2700000" scaled="1"/>
            </a:gradFill>
          </c:spPr>
          <c:dPt>
            <c:idx val="0"/>
            <c:bubble3D val="0"/>
            <c:explosion val="14"/>
            <c:spPr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  <a:gs pos="58000">
                    <a:srgbClr val="FFC000"/>
                  </a:gs>
                </a:gsLst>
                <a:lin ang="2700000" scaled="1"/>
                <a:tileRect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262-4A1B-B029-00AA8782D818}"/>
              </c:ext>
            </c:extLst>
          </c:dPt>
          <c:dPt>
            <c:idx val="1"/>
            <c:bubble3D val="0"/>
            <c:explosion val="10"/>
            <c:spPr>
              <a:gradFill>
                <a:gsLst>
                  <a:gs pos="0">
                    <a:schemeClr val="bg1"/>
                  </a:gs>
                  <a:gs pos="38000">
                    <a:srgbClr val="75BC2E"/>
                  </a:gs>
                  <a:gs pos="97000">
                    <a:schemeClr val="bg1"/>
                  </a:gs>
                  <a:gs pos="75000">
                    <a:srgbClr val="75BC2E"/>
                  </a:gs>
                </a:gsLst>
                <a:lin ang="2700000" scaled="1"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262-4A1B-B029-00AA8782D818}"/>
              </c:ext>
            </c:extLst>
          </c:dPt>
          <c:dPt>
            <c:idx val="2"/>
            <c:bubble3D val="0"/>
            <c:explosion val="10"/>
            <c:spPr>
              <a:gradFill>
                <a:gsLst>
                  <a:gs pos="0">
                    <a:srgbClr val="FFC000"/>
                  </a:gs>
                  <a:gs pos="100000">
                    <a:srgbClr val="008000"/>
                  </a:gs>
                  <a:gs pos="100000">
                    <a:srgbClr val="0070C0"/>
                  </a:gs>
                </a:gsLst>
                <a:lin ang="2700000" scaled="1"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262-4A1B-B029-00AA8782D818}"/>
              </c:ext>
            </c:extLst>
          </c:dPt>
          <c:dPt>
            <c:idx val="3"/>
            <c:bubble3D val="0"/>
            <c:explosion val="10"/>
            <c:spPr>
              <a:gradFill>
                <a:gsLst>
                  <a:gs pos="0">
                    <a:srgbClr val="FFC000"/>
                  </a:gs>
                  <a:gs pos="100000">
                    <a:srgbClr val="008000"/>
                  </a:gs>
                  <a:gs pos="100000">
                    <a:srgbClr val="0070C0"/>
                  </a:gs>
                </a:gsLst>
                <a:lin ang="2700000" scaled="1"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262-4A1B-B029-00AA8782D818}"/>
              </c:ext>
            </c:extLst>
          </c:dPt>
          <c:cat>
            <c:strRef>
              <c:f>Feuil1!$A$2:$A$5</c:f>
              <c:strCache>
                <c:ptCount val="2"/>
                <c:pt idx="0">
                  <c:v>La salle d'enseignement est favorable</c:v>
                </c:pt>
                <c:pt idx="1">
                  <c:v>la salle d'enseignement n'est pas favorable</c:v>
                </c:pt>
              </c:strCache>
            </c:strRef>
          </c:cat>
          <c:val>
            <c:numRef>
              <c:f>Feuil1!$B$2:$B$5</c:f>
              <c:numCache>
                <c:formatCode>0.00%</c:formatCode>
                <c:ptCount val="4"/>
                <c:pt idx="0">
                  <c:v>27</c:v>
                </c:pt>
                <c:pt idx="1">
                  <c:v>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262-4A1B-B029-00AA8782D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8E704-F5EC-401B-A96D-322D59CDFDEB}" type="doc">
      <dgm:prSet loTypeId="urn:microsoft.com/office/officeart/2005/8/layout/gear1" loCatId="cycle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363FA1B4-854B-4CBE-9BFD-23B46EA3F985}">
      <dgm:prSet phldrT="[Text]"/>
      <dgm:spPr>
        <a:xfrm>
          <a:off x="3624671" y="2603992"/>
          <a:ext cx="3182658" cy="3182658"/>
        </a:xfrm>
        <a:gradFill rotWithShape="0">
          <a:gsLst>
            <a:gs pos="0">
              <a:srgbClr val="42AFB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2AFB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2AFB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01</a:t>
          </a:r>
        </a:p>
      </dgm:t>
    </dgm:pt>
    <dgm:pt modelId="{01E4C34D-DCD0-40F0-8B45-EBC8EC6D9FDE}" type="parTrans" cxnId="{E2305DC4-D1F2-40BC-8BE1-CE02E76D58DC}">
      <dgm:prSet/>
      <dgm:spPr/>
      <dgm:t>
        <a:bodyPr/>
        <a:lstStyle/>
        <a:p>
          <a:endParaRPr lang="en-US"/>
        </a:p>
      </dgm:t>
    </dgm:pt>
    <dgm:pt modelId="{E5F04B40-F521-43CB-85EE-CE728AFDF3B5}" type="sibTrans" cxnId="{E2305DC4-D1F2-40BC-8BE1-CE02E76D58DC}">
      <dgm:prSet/>
      <dgm:spPr>
        <a:xfrm>
          <a:off x="3397808" y="2113508"/>
          <a:ext cx="4073802" cy="4073802"/>
        </a:xfrm>
        <a:gradFill rotWithShape="0">
          <a:gsLst>
            <a:gs pos="0">
              <a:srgbClr val="42AFB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2AFB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2AFB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D16615AB-2C98-45DD-8DD2-E16D68D3CCF1}">
      <dgm:prSet phldrT="[Text]"/>
      <dgm:spPr>
        <a:xfrm>
          <a:off x="286284" y="3482145"/>
          <a:ext cx="2402302" cy="1427430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074D6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l"/>
          <a:endParaRPr lang="en-US" sz="14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EB8403EA-F102-4F7D-8A5E-EEDF81C7AEA0}" type="parTrans" cxnId="{29F61DFD-A24B-4912-924C-FA188F5D8738}">
      <dgm:prSet/>
      <dgm:spPr/>
      <dgm:t>
        <a:bodyPr/>
        <a:lstStyle/>
        <a:p>
          <a:endParaRPr lang="en-US"/>
        </a:p>
      </dgm:t>
    </dgm:pt>
    <dgm:pt modelId="{54F3E3FF-7981-44D4-A6D4-00ACC542813E}" type="sibTrans" cxnId="{29F61DFD-A24B-4912-924C-FA188F5D8738}">
      <dgm:prSet/>
      <dgm:spPr/>
      <dgm:t>
        <a:bodyPr/>
        <a:lstStyle/>
        <a:p>
          <a:endParaRPr lang="en-US"/>
        </a:p>
      </dgm:t>
    </dgm:pt>
    <dgm:pt modelId="{6ABA65C1-4EFA-489C-9F16-83B81AB8F069}">
      <dgm:prSet phldrT="[Text]"/>
      <dgm:spPr>
        <a:xfrm rot="20700000">
          <a:off x="3069388" y="254848"/>
          <a:ext cx="2267894" cy="2267894"/>
        </a:xfrm>
        <a:gradFill rotWithShape="0">
          <a:gsLst>
            <a:gs pos="0">
              <a:srgbClr val="CB1B4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B1B4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B1B4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03</a:t>
          </a:r>
        </a:p>
      </dgm:t>
    </dgm:pt>
    <dgm:pt modelId="{0F2698D6-A627-488F-BAD4-76774FCD0387}" type="parTrans" cxnId="{3AE88192-0CB4-42F8-8167-CD0DBD1EF604}">
      <dgm:prSet/>
      <dgm:spPr/>
      <dgm:t>
        <a:bodyPr/>
        <a:lstStyle/>
        <a:p>
          <a:endParaRPr lang="en-US"/>
        </a:p>
      </dgm:t>
    </dgm:pt>
    <dgm:pt modelId="{54E8A8E4-07F9-4CA7-BBA1-DCE22506987E}" type="sibTrans" cxnId="{3AE88192-0CB4-42F8-8167-CD0DBD1EF604}">
      <dgm:prSet/>
      <dgm:spPr>
        <a:xfrm>
          <a:off x="2544801" y="-248738"/>
          <a:ext cx="3191338" cy="3191338"/>
        </a:xfrm>
        <a:gradFill rotWithShape="0">
          <a:gsLst>
            <a:gs pos="0">
              <a:srgbClr val="CB1B4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B1B4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B1B4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EEC3D8E3-07C0-4C80-B96D-6B67E8FA9439}">
      <dgm:prSet phldrT="[Text]"/>
      <dgm:spPr>
        <a:xfrm>
          <a:off x="4670436" y="759920"/>
          <a:ext cx="3094599" cy="1309058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CB1B4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l"/>
          <a:endParaRPr lang="en-US" sz="14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11BE8A29-CB63-4E4A-97D0-0108580476AA}" type="parTrans" cxnId="{8D2FB472-63E2-4A4F-88FC-667E87B99F04}">
      <dgm:prSet/>
      <dgm:spPr/>
      <dgm:t>
        <a:bodyPr/>
        <a:lstStyle/>
        <a:p>
          <a:endParaRPr lang="en-US"/>
        </a:p>
      </dgm:t>
    </dgm:pt>
    <dgm:pt modelId="{C8D54E61-0360-4709-8DC1-03D459E360CF}" type="sibTrans" cxnId="{8D2FB472-63E2-4A4F-88FC-667E87B99F04}">
      <dgm:prSet/>
      <dgm:spPr/>
      <dgm:t>
        <a:bodyPr/>
        <a:lstStyle/>
        <a:p>
          <a:endParaRPr lang="en-US"/>
        </a:p>
      </dgm:t>
    </dgm:pt>
    <dgm:pt modelId="{B8079E0C-C916-44FB-9677-E3D4CD90424E}">
      <dgm:prSet phldrT="[Text]"/>
      <dgm:spPr/>
      <dgm:t>
        <a:bodyPr/>
        <a:lstStyle/>
        <a:p>
          <a:endParaRPr lang="fr-FR" dirty="0"/>
        </a:p>
      </dgm:t>
    </dgm:pt>
    <dgm:pt modelId="{246C7117-71D7-4A0B-A135-FBB863ECC9A0}" type="parTrans" cxnId="{DC1C073E-4E0D-4A1B-BFC7-C1DD16410C90}">
      <dgm:prSet/>
      <dgm:spPr/>
      <dgm:t>
        <a:bodyPr/>
        <a:lstStyle/>
        <a:p>
          <a:endParaRPr lang="en-US"/>
        </a:p>
      </dgm:t>
    </dgm:pt>
    <dgm:pt modelId="{C14C7F37-3C81-4A7F-B441-242DD398AD2F}" type="sibTrans" cxnId="{DC1C073E-4E0D-4A1B-BFC7-C1DD16410C90}">
      <dgm:prSet/>
      <dgm:spPr/>
      <dgm:t>
        <a:bodyPr/>
        <a:lstStyle/>
        <a:p>
          <a:endParaRPr lang="en-US"/>
        </a:p>
      </dgm:t>
    </dgm:pt>
    <dgm:pt modelId="{34F936B0-A7D6-4C0E-8E17-AED39BB6B2F1}">
      <dgm:prSet phldrT="[Text]"/>
      <dgm:spPr/>
      <dgm:t>
        <a:bodyPr/>
        <a:lstStyle/>
        <a:p>
          <a:endParaRPr lang="fr-FR" dirty="0"/>
        </a:p>
      </dgm:t>
    </dgm:pt>
    <dgm:pt modelId="{46586489-1659-4353-A4B2-418A94F7FE28}" type="parTrans" cxnId="{ED66C5D3-35DF-4E20-BDD4-6CB1CDCC6F24}">
      <dgm:prSet/>
      <dgm:spPr/>
      <dgm:t>
        <a:bodyPr/>
        <a:lstStyle/>
        <a:p>
          <a:endParaRPr lang="en-US"/>
        </a:p>
      </dgm:t>
    </dgm:pt>
    <dgm:pt modelId="{96C16F32-109A-40BD-A94F-EF89CA48C20D}" type="sibTrans" cxnId="{ED66C5D3-35DF-4E20-BDD4-6CB1CDCC6F24}">
      <dgm:prSet/>
      <dgm:spPr/>
      <dgm:t>
        <a:bodyPr/>
        <a:lstStyle/>
        <a:p>
          <a:endParaRPr lang="en-US"/>
        </a:p>
      </dgm:t>
    </dgm:pt>
    <dgm:pt modelId="{5FC854D2-D644-404C-B548-38029CB17CEA}">
      <dgm:prSet custT="1"/>
      <dgm:spPr>
        <a:xfrm>
          <a:off x="286284" y="3482145"/>
          <a:ext cx="2402302" cy="1427430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074D6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r" rtl="1"/>
          <a:r>
            <a:rPr lang="ar-TN" sz="2400" b="1" dirty="0">
              <a:solidFill>
                <a:srgbClr val="282F3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الإدماج بين درسي القراءة واللغة</a:t>
          </a:r>
          <a:endParaRPr lang="fr-FR" sz="2400" b="1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E9BEA00C-DC07-4F6F-913A-5CDD8599309C}" type="parTrans" cxnId="{5B8637D5-F1DD-4D91-A3F0-DAEEEE40B824}">
      <dgm:prSet/>
      <dgm:spPr/>
      <dgm:t>
        <a:bodyPr/>
        <a:lstStyle/>
        <a:p>
          <a:endParaRPr lang="fr-FR"/>
        </a:p>
      </dgm:t>
    </dgm:pt>
    <dgm:pt modelId="{770E2DD3-2FB6-4123-8E06-2E92A3EC5FB9}" type="sibTrans" cxnId="{5B8637D5-F1DD-4D91-A3F0-DAEEEE40B824}">
      <dgm:prSet/>
      <dgm:spPr/>
      <dgm:t>
        <a:bodyPr/>
        <a:lstStyle/>
        <a:p>
          <a:endParaRPr lang="fr-FR"/>
        </a:p>
      </dgm:t>
    </dgm:pt>
    <dgm:pt modelId="{FDAC0E72-13F0-4E87-A412-0C63F13C222F}">
      <dgm:prSet custT="1"/>
      <dgm:spPr>
        <a:xfrm>
          <a:off x="4670436" y="759920"/>
          <a:ext cx="3094599" cy="1309058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CB1B4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r" rtl="1"/>
          <a:r>
            <a:rPr lang="ar-TN" sz="2800" b="1" dirty="0">
              <a:effectLst/>
              <a:ea typeface="Arial Unicode MS" panose="020B0604020202020204" pitchFamily="34" charset="-128"/>
              <a:cs typeface="Traditional Arabic" panose="02020603050405020304" pitchFamily="18" charset="-78"/>
            </a:rPr>
            <a:t>تخصيص حيز مهم للقراءة الجهرية</a:t>
          </a:r>
          <a:endParaRPr lang="fr-FR" sz="2800" b="1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F9C39C45-AA06-4AC7-B145-DDBF79FF9D01}" type="parTrans" cxnId="{F0CEE5BA-08D6-4DBB-95B7-363118F12C84}">
      <dgm:prSet/>
      <dgm:spPr/>
      <dgm:t>
        <a:bodyPr/>
        <a:lstStyle/>
        <a:p>
          <a:endParaRPr lang="fr-FR"/>
        </a:p>
      </dgm:t>
    </dgm:pt>
    <dgm:pt modelId="{9C94ACF7-7514-4821-959C-967710D6E346}" type="sibTrans" cxnId="{F0CEE5BA-08D6-4DBB-95B7-363118F12C84}">
      <dgm:prSet/>
      <dgm:spPr/>
      <dgm:t>
        <a:bodyPr/>
        <a:lstStyle/>
        <a:p>
          <a:endParaRPr lang="fr-FR"/>
        </a:p>
      </dgm:t>
    </dgm:pt>
    <dgm:pt modelId="{2233CA28-F5C8-4932-BE26-302EFA7D994C}">
      <dgm:prSet phldrT="[Text]"/>
      <dgm:spPr>
        <a:xfrm>
          <a:off x="3287200" y="4837169"/>
          <a:ext cx="2724410" cy="949481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2AFB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1"/>
          <a:endParaRPr lang="en-US" sz="11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688B2C04-C216-46A6-A28B-C8FA732A0D90}" type="sibTrans" cxnId="{49B7870F-689B-4F1B-9106-3C54E4DA291D}">
      <dgm:prSet/>
      <dgm:spPr/>
      <dgm:t>
        <a:bodyPr/>
        <a:lstStyle/>
        <a:p>
          <a:endParaRPr lang="fr-FR"/>
        </a:p>
      </dgm:t>
    </dgm:pt>
    <dgm:pt modelId="{C044CACD-4D3B-4066-BCA4-F6768283E870}" type="parTrans" cxnId="{49B7870F-689B-4F1B-9106-3C54E4DA291D}">
      <dgm:prSet/>
      <dgm:spPr/>
      <dgm:t>
        <a:bodyPr/>
        <a:lstStyle/>
        <a:p>
          <a:endParaRPr lang="fr-FR"/>
        </a:p>
      </dgm:t>
    </dgm:pt>
    <dgm:pt modelId="{4FB20BD8-2CF1-46BC-9CE2-F8DAB113949E}">
      <dgm:prSet phldrT="[Text]"/>
      <dgm:spPr>
        <a:xfrm>
          <a:off x="1772942" y="1851728"/>
          <a:ext cx="2314660" cy="2314660"/>
        </a:xfrm>
        <a:gradFill rotWithShape="0">
          <a:gsLst>
            <a:gs pos="0">
              <a:srgbClr val="074D6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74D6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74D6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02</a:t>
          </a:r>
        </a:p>
      </dgm:t>
    </dgm:pt>
    <dgm:pt modelId="{E054DB0A-6362-4B0B-A478-2FC1E52E2EEC}" type="sibTrans" cxnId="{08AA1C83-B9D3-49DB-8196-D4CB67D9C05A}">
      <dgm:prSet/>
      <dgm:spPr>
        <a:xfrm>
          <a:off x="1322085" y="1332747"/>
          <a:ext cx="2959871" cy="2959871"/>
        </a:xfrm>
        <a:gradFill rotWithShape="0">
          <a:gsLst>
            <a:gs pos="0">
              <a:srgbClr val="074D6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74D6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74D6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34E8F104-8FC3-469E-9CE6-F51D615F864A}" type="parTrans" cxnId="{08AA1C83-B9D3-49DB-8196-D4CB67D9C05A}">
      <dgm:prSet/>
      <dgm:spPr/>
      <dgm:t>
        <a:bodyPr/>
        <a:lstStyle/>
        <a:p>
          <a:endParaRPr lang="en-US"/>
        </a:p>
      </dgm:t>
    </dgm:pt>
    <dgm:pt modelId="{7F831D61-D782-4FAF-9200-F1A01C4C053E}">
      <dgm:prSet phldrT="[Text]" custT="1"/>
      <dgm:spPr>
        <a:xfrm>
          <a:off x="3287200" y="4837169"/>
          <a:ext cx="2724410" cy="949481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2AFB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1"/>
          <a:r>
            <a:rPr lang="ar-TN" sz="3200" b="1" dirty="0">
              <a:effectLst/>
              <a:ea typeface="Arial Unicode MS" panose="020B0604020202020204" pitchFamily="34" charset="-128"/>
              <a:cs typeface="Traditional Arabic" panose="02020603050405020304" pitchFamily="18" charset="-78"/>
            </a:rPr>
            <a:t>المطالعة المسموعة</a:t>
          </a:r>
          <a:endParaRPr lang="en-US" sz="3200" b="1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340CCFBA-6B02-49B7-A073-AFC6AA69C3B9}" type="sibTrans" cxnId="{50F6FE1F-4CF6-4CA4-849A-89B0CEABEC25}">
      <dgm:prSet/>
      <dgm:spPr/>
      <dgm:t>
        <a:bodyPr/>
        <a:lstStyle/>
        <a:p>
          <a:endParaRPr lang="fr-FR"/>
        </a:p>
      </dgm:t>
    </dgm:pt>
    <dgm:pt modelId="{F7923BB4-CC5D-4FA0-A4FA-7E6D80FFF4FD}" type="parTrans" cxnId="{50F6FE1F-4CF6-4CA4-849A-89B0CEABEC25}">
      <dgm:prSet/>
      <dgm:spPr/>
      <dgm:t>
        <a:bodyPr/>
        <a:lstStyle/>
        <a:p>
          <a:endParaRPr lang="fr-FR"/>
        </a:p>
      </dgm:t>
    </dgm:pt>
    <dgm:pt modelId="{8F198326-91B7-4A8C-9A66-6FE32478AC9B}" type="pres">
      <dgm:prSet presAssocID="{84D8E704-F5EC-401B-A96D-322D59CDFDEB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30D5CC4-904F-4EAD-8D57-AC2EF0B19D5A}" type="pres">
      <dgm:prSet presAssocID="{363FA1B4-854B-4CBE-9BFD-23B46EA3F985}" presName="gear1" presStyleLbl="node1" presStyleIdx="0" presStyleCnt="3">
        <dgm:presLayoutVars>
          <dgm:chMax val="1"/>
          <dgm:bulletEnabled val="1"/>
        </dgm:presLayoutVars>
      </dgm:prSet>
      <dgm:spPr>
        <a:prstGeom prst="gear9">
          <a:avLst/>
        </a:prstGeom>
      </dgm:spPr>
      <dgm:t>
        <a:bodyPr/>
        <a:lstStyle/>
        <a:p>
          <a:endParaRPr lang="fr-FR"/>
        </a:p>
      </dgm:t>
    </dgm:pt>
    <dgm:pt modelId="{913F5C93-F9FF-4AD8-A6E4-5130DEFB6984}" type="pres">
      <dgm:prSet presAssocID="{363FA1B4-854B-4CBE-9BFD-23B46EA3F985}" presName="gear1srcNode" presStyleLbl="node1" presStyleIdx="0" presStyleCnt="3"/>
      <dgm:spPr/>
      <dgm:t>
        <a:bodyPr/>
        <a:lstStyle/>
        <a:p>
          <a:endParaRPr lang="fr-FR"/>
        </a:p>
      </dgm:t>
    </dgm:pt>
    <dgm:pt modelId="{07662141-1761-4980-AC54-61E69411888A}" type="pres">
      <dgm:prSet presAssocID="{363FA1B4-854B-4CBE-9BFD-23B46EA3F985}" presName="gear1dstNode" presStyleLbl="node1" presStyleIdx="0" presStyleCnt="3"/>
      <dgm:spPr/>
      <dgm:t>
        <a:bodyPr/>
        <a:lstStyle/>
        <a:p>
          <a:endParaRPr lang="fr-FR"/>
        </a:p>
      </dgm:t>
    </dgm:pt>
    <dgm:pt modelId="{9B5403B3-793E-464D-9F2A-FAF6F66A938F}" type="pres">
      <dgm:prSet presAssocID="{363FA1B4-854B-4CBE-9BFD-23B46EA3F985}" presName="gear1ch" presStyleLbl="fgAcc1" presStyleIdx="0" presStyleCnt="3" custScaleX="141875" custScaleY="97867" custLinFactNeighborX="24422" custLinFactNeighborY="1067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038B8A6C-51D6-4926-BBE5-BEA01FE668C9}" type="pres">
      <dgm:prSet presAssocID="{4FB20BD8-2CF1-46BC-9CE2-F8DAB113949E}" presName="gear2" presStyleLbl="node1" presStyleIdx="1" presStyleCnt="3">
        <dgm:presLayoutVars>
          <dgm:chMax val="1"/>
          <dgm:bulletEnabled val="1"/>
        </dgm:presLayoutVars>
      </dgm:prSet>
      <dgm:spPr>
        <a:prstGeom prst="gear6">
          <a:avLst/>
        </a:prstGeom>
      </dgm:spPr>
      <dgm:t>
        <a:bodyPr/>
        <a:lstStyle/>
        <a:p>
          <a:endParaRPr lang="fr-FR"/>
        </a:p>
      </dgm:t>
    </dgm:pt>
    <dgm:pt modelId="{985999A6-1DFD-4749-909A-C5C15DF8C90D}" type="pres">
      <dgm:prSet presAssocID="{4FB20BD8-2CF1-46BC-9CE2-F8DAB113949E}" presName="gear2srcNode" presStyleLbl="node1" presStyleIdx="1" presStyleCnt="3"/>
      <dgm:spPr/>
      <dgm:t>
        <a:bodyPr/>
        <a:lstStyle/>
        <a:p>
          <a:endParaRPr lang="fr-FR"/>
        </a:p>
      </dgm:t>
    </dgm:pt>
    <dgm:pt modelId="{C6C26154-64F4-446D-85FE-CE4D7AFA5571}" type="pres">
      <dgm:prSet presAssocID="{4FB20BD8-2CF1-46BC-9CE2-F8DAB113949E}" presName="gear2dstNode" presStyleLbl="node1" presStyleIdx="1" presStyleCnt="3"/>
      <dgm:spPr/>
      <dgm:t>
        <a:bodyPr/>
        <a:lstStyle/>
        <a:p>
          <a:endParaRPr lang="fr-FR"/>
        </a:p>
      </dgm:t>
    </dgm:pt>
    <dgm:pt modelId="{ED3ADF47-A8D3-43FA-8AA3-DCEEEFD01B5F}" type="pres">
      <dgm:prSet presAssocID="{4FB20BD8-2CF1-46BC-9CE2-F8DAB113949E}" presName="gear2ch" presStyleLbl="fgAcc1" presStyleIdx="1" presStyleCnt="3" custScaleX="143021" custScaleY="121063" custLinFactNeighborX="-30957" custLinFactNeighborY="14156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F4BA8BBA-94A6-441A-8D0A-9A6238207FDB}" type="pres">
      <dgm:prSet presAssocID="{6ABA65C1-4EFA-489C-9F16-83B81AB8F069}" presName="gear3" presStyleLbl="node1" presStyleIdx="2" presStyleCnt="3" custLinFactNeighborX="732" custLinFactNeighborY="-2933"/>
      <dgm:spPr>
        <a:prstGeom prst="gear6">
          <a:avLst/>
        </a:prstGeom>
      </dgm:spPr>
      <dgm:t>
        <a:bodyPr/>
        <a:lstStyle/>
        <a:p>
          <a:endParaRPr lang="fr-FR"/>
        </a:p>
      </dgm:t>
    </dgm:pt>
    <dgm:pt modelId="{B39FDA84-EAAC-43C6-BA01-E49B6947D98B}" type="pres">
      <dgm:prSet presAssocID="{6ABA65C1-4EFA-489C-9F16-83B81AB8F06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BCCF26-B174-4AB4-887D-37CAC4F78B0B}" type="pres">
      <dgm:prSet presAssocID="{6ABA65C1-4EFA-489C-9F16-83B81AB8F069}" presName="gear3srcNode" presStyleLbl="node1" presStyleIdx="2" presStyleCnt="3"/>
      <dgm:spPr/>
      <dgm:t>
        <a:bodyPr/>
        <a:lstStyle/>
        <a:p>
          <a:endParaRPr lang="fr-FR"/>
        </a:p>
      </dgm:t>
    </dgm:pt>
    <dgm:pt modelId="{3AAA1DEC-6E86-4E60-B3D2-9F525059917E}" type="pres">
      <dgm:prSet presAssocID="{6ABA65C1-4EFA-489C-9F16-83B81AB8F069}" presName="gear3dstNode" presStyleLbl="node1" presStyleIdx="2" presStyleCnt="3"/>
      <dgm:spPr/>
      <dgm:t>
        <a:bodyPr/>
        <a:lstStyle/>
        <a:p>
          <a:endParaRPr lang="fr-FR"/>
        </a:p>
      </dgm:t>
    </dgm:pt>
    <dgm:pt modelId="{B54CD14A-C922-4D03-85F7-84AF716231B7}" type="pres">
      <dgm:prSet presAssocID="{6ABA65C1-4EFA-489C-9F16-83B81AB8F069}" presName="gear3ch" presStyleLbl="fgAcc1" presStyleIdx="2" presStyleCnt="3" custScaleX="152795" custScaleY="107724" custLinFactNeighborX="25749" custLinFactNeighborY="-432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DF822917-7763-4E75-9866-2092EAEB1CD1}" type="pres">
      <dgm:prSet presAssocID="{E5F04B40-F521-43CB-85EE-CE728AFDF3B5}" presName="connector1" presStyleLbl="sibTrans2D1" presStyleIdx="0" presStyleCnt="3"/>
      <dgm:spPr>
        <a:prstGeom prst="circularArrow">
          <a:avLst>
            <a:gd name="adj1" fmla="val 4687"/>
            <a:gd name="adj2" fmla="val 299029"/>
            <a:gd name="adj3" fmla="val 2544501"/>
            <a:gd name="adj4" fmla="val 15801533"/>
            <a:gd name="adj5" fmla="val 5469"/>
          </a:avLst>
        </a:prstGeom>
      </dgm:spPr>
      <dgm:t>
        <a:bodyPr/>
        <a:lstStyle/>
        <a:p>
          <a:endParaRPr lang="fr-FR"/>
        </a:p>
      </dgm:t>
    </dgm:pt>
    <dgm:pt modelId="{799F621F-048E-441E-AB1A-8E2B49C52CDF}" type="pres">
      <dgm:prSet presAssocID="{E054DB0A-6362-4B0B-A478-2FC1E52E2EEC}" presName="connector2" presStyleLbl="sibTrans2D1" presStyleIdx="1" presStyleCnt="3" custLinFactNeighborX="-1383"/>
      <dgm:spPr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  <dgm:t>
        <a:bodyPr/>
        <a:lstStyle/>
        <a:p>
          <a:endParaRPr lang="fr-FR"/>
        </a:p>
      </dgm:t>
    </dgm:pt>
    <dgm:pt modelId="{70CBAA6A-61EC-4430-A810-11B871108A43}" type="pres">
      <dgm:prSet presAssocID="{54E8A8E4-07F9-4CA7-BBA1-DCE22506987E}" presName="connector3" presStyleLbl="sibTrans2D1" presStyleIdx="2" presStyleCnt="3"/>
      <dgm:spPr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  <dgm:t>
        <a:bodyPr/>
        <a:lstStyle/>
        <a:p>
          <a:endParaRPr lang="fr-FR"/>
        </a:p>
      </dgm:t>
    </dgm:pt>
  </dgm:ptLst>
  <dgm:cxnLst>
    <dgm:cxn modelId="{29F61DFD-A24B-4912-924C-FA188F5D8738}" srcId="{4FB20BD8-2CF1-46BC-9CE2-F8DAB113949E}" destId="{D16615AB-2C98-45DD-8DD2-E16D68D3CCF1}" srcOrd="0" destOrd="0" parTransId="{EB8403EA-F102-4F7D-8A5E-EEDF81C7AEA0}" sibTransId="{54F3E3FF-7981-44D4-A6D4-00ACC542813E}"/>
    <dgm:cxn modelId="{50F6FE1F-4CF6-4CA4-849A-89B0CEABEC25}" srcId="{363FA1B4-854B-4CBE-9BFD-23B46EA3F985}" destId="{7F831D61-D782-4FAF-9200-F1A01C4C053E}" srcOrd="1" destOrd="0" parTransId="{F7923BB4-CC5D-4FA0-A4FA-7E6D80FFF4FD}" sibTransId="{340CCFBA-6B02-49B7-A073-AFC6AA69C3B9}"/>
    <dgm:cxn modelId="{DC1C073E-4E0D-4A1B-BFC7-C1DD16410C90}" srcId="{84D8E704-F5EC-401B-A96D-322D59CDFDEB}" destId="{B8079E0C-C916-44FB-9677-E3D4CD90424E}" srcOrd="3" destOrd="0" parTransId="{246C7117-71D7-4A0B-A135-FBB863ECC9A0}" sibTransId="{C14C7F37-3C81-4A7F-B441-242DD398AD2F}"/>
    <dgm:cxn modelId="{B81E86A3-4D87-4E72-9E5E-FD36619516E5}" type="presOf" srcId="{E5F04B40-F521-43CB-85EE-CE728AFDF3B5}" destId="{DF822917-7763-4E75-9866-2092EAEB1CD1}" srcOrd="0" destOrd="0" presId="urn:microsoft.com/office/officeart/2005/8/layout/gear1"/>
    <dgm:cxn modelId="{931C6648-9F05-43EC-9FD1-267BFAAB302B}" type="presOf" srcId="{363FA1B4-854B-4CBE-9BFD-23B46EA3F985}" destId="{913F5C93-F9FF-4AD8-A6E4-5130DEFB6984}" srcOrd="1" destOrd="0" presId="urn:microsoft.com/office/officeart/2005/8/layout/gear1"/>
    <dgm:cxn modelId="{F0CEE5BA-08D6-4DBB-95B7-363118F12C84}" srcId="{6ABA65C1-4EFA-489C-9F16-83B81AB8F069}" destId="{FDAC0E72-13F0-4E87-A412-0C63F13C222F}" srcOrd="1" destOrd="0" parTransId="{F9C39C45-AA06-4AC7-B145-DDBF79FF9D01}" sibTransId="{9C94ACF7-7514-4821-959C-967710D6E346}"/>
    <dgm:cxn modelId="{B6CE3F72-93B6-4CFF-B8E0-36ED69002D3C}" type="presOf" srcId="{363FA1B4-854B-4CBE-9BFD-23B46EA3F985}" destId="{07662141-1761-4980-AC54-61E69411888A}" srcOrd="2" destOrd="0" presId="urn:microsoft.com/office/officeart/2005/8/layout/gear1"/>
    <dgm:cxn modelId="{ED66C5D3-35DF-4E20-BDD4-6CB1CDCC6F24}" srcId="{B8079E0C-C916-44FB-9677-E3D4CD90424E}" destId="{34F936B0-A7D6-4C0E-8E17-AED39BB6B2F1}" srcOrd="0" destOrd="0" parTransId="{46586489-1659-4353-A4B2-418A94F7FE28}" sibTransId="{96C16F32-109A-40BD-A94F-EF89CA48C20D}"/>
    <dgm:cxn modelId="{39A05C0E-785A-4004-8999-FCC6DE6AD1A8}" type="presOf" srcId="{6ABA65C1-4EFA-489C-9F16-83B81AB8F069}" destId="{B39FDA84-EAAC-43C6-BA01-E49B6947D98B}" srcOrd="1" destOrd="0" presId="urn:microsoft.com/office/officeart/2005/8/layout/gear1"/>
    <dgm:cxn modelId="{6AEE9FA3-BFCB-402F-B04B-395DAEE1DB48}" type="presOf" srcId="{6ABA65C1-4EFA-489C-9F16-83B81AB8F069}" destId="{F4BA8BBA-94A6-441A-8D0A-9A6238207FDB}" srcOrd="0" destOrd="0" presId="urn:microsoft.com/office/officeart/2005/8/layout/gear1"/>
    <dgm:cxn modelId="{CF6AFAA1-E63C-46F4-9E93-EDB6A2AB769D}" type="presOf" srcId="{84D8E704-F5EC-401B-A96D-322D59CDFDEB}" destId="{8F198326-91B7-4A8C-9A66-6FE32478AC9B}" srcOrd="0" destOrd="0" presId="urn:microsoft.com/office/officeart/2005/8/layout/gear1"/>
    <dgm:cxn modelId="{5B8637D5-F1DD-4D91-A3F0-DAEEEE40B824}" srcId="{4FB20BD8-2CF1-46BC-9CE2-F8DAB113949E}" destId="{5FC854D2-D644-404C-B548-38029CB17CEA}" srcOrd="1" destOrd="0" parTransId="{E9BEA00C-DC07-4F6F-913A-5CDD8599309C}" sibTransId="{770E2DD3-2FB6-4123-8E06-2E92A3EC5FB9}"/>
    <dgm:cxn modelId="{7D0A7D94-C897-4A63-8B50-C1A0077BA8DB}" type="presOf" srcId="{6ABA65C1-4EFA-489C-9F16-83B81AB8F069}" destId="{3AAA1DEC-6E86-4E60-B3D2-9F525059917E}" srcOrd="3" destOrd="0" presId="urn:microsoft.com/office/officeart/2005/8/layout/gear1"/>
    <dgm:cxn modelId="{49B7870F-689B-4F1B-9106-3C54E4DA291D}" srcId="{363FA1B4-854B-4CBE-9BFD-23B46EA3F985}" destId="{2233CA28-F5C8-4932-BE26-302EFA7D994C}" srcOrd="0" destOrd="0" parTransId="{C044CACD-4D3B-4066-BCA4-F6768283E870}" sibTransId="{688B2C04-C216-46A6-A28B-C8FA732A0D90}"/>
    <dgm:cxn modelId="{82891384-49B1-4F65-BA95-8DCBB2C22395}" type="presOf" srcId="{D16615AB-2C98-45DD-8DD2-E16D68D3CCF1}" destId="{ED3ADF47-A8D3-43FA-8AA3-DCEEEFD01B5F}" srcOrd="0" destOrd="0" presId="urn:microsoft.com/office/officeart/2005/8/layout/gear1"/>
    <dgm:cxn modelId="{3AE88192-0CB4-42F8-8167-CD0DBD1EF604}" srcId="{84D8E704-F5EC-401B-A96D-322D59CDFDEB}" destId="{6ABA65C1-4EFA-489C-9F16-83B81AB8F069}" srcOrd="2" destOrd="0" parTransId="{0F2698D6-A627-488F-BAD4-76774FCD0387}" sibTransId="{54E8A8E4-07F9-4CA7-BBA1-DCE22506987E}"/>
    <dgm:cxn modelId="{D5AB93E0-0EE0-4D09-8CDE-886CD76BF85C}" type="presOf" srcId="{5FC854D2-D644-404C-B548-38029CB17CEA}" destId="{ED3ADF47-A8D3-43FA-8AA3-DCEEEFD01B5F}" srcOrd="0" destOrd="1" presId="urn:microsoft.com/office/officeart/2005/8/layout/gear1"/>
    <dgm:cxn modelId="{CFB99252-19DC-4575-8D27-DAA3D7E06B06}" type="presOf" srcId="{4FB20BD8-2CF1-46BC-9CE2-F8DAB113949E}" destId="{985999A6-1DFD-4749-909A-C5C15DF8C90D}" srcOrd="1" destOrd="0" presId="urn:microsoft.com/office/officeart/2005/8/layout/gear1"/>
    <dgm:cxn modelId="{08AA1C83-B9D3-49DB-8196-D4CB67D9C05A}" srcId="{84D8E704-F5EC-401B-A96D-322D59CDFDEB}" destId="{4FB20BD8-2CF1-46BC-9CE2-F8DAB113949E}" srcOrd="1" destOrd="0" parTransId="{34E8F104-8FC3-469E-9CE6-F51D615F864A}" sibTransId="{E054DB0A-6362-4B0B-A478-2FC1E52E2EEC}"/>
    <dgm:cxn modelId="{75466FC6-3335-4F1C-B1C7-B2CFF85F38C0}" type="presOf" srcId="{EEC3D8E3-07C0-4C80-B96D-6B67E8FA9439}" destId="{B54CD14A-C922-4D03-85F7-84AF716231B7}" srcOrd="0" destOrd="0" presId="urn:microsoft.com/office/officeart/2005/8/layout/gear1"/>
    <dgm:cxn modelId="{AE87EA8D-27F9-42F7-A142-60F60ADE5A85}" type="presOf" srcId="{2233CA28-F5C8-4932-BE26-302EFA7D994C}" destId="{9B5403B3-793E-464D-9F2A-FAF6F66A938F}" srcOrd="0" destOrd="0" presId="urn:microsoft.com/office/officeart/2005/8/layout/gear1"/>
    <dgm:cxn modelId="{75F6EACC-06A6-47C8-9089-EE31AD36E50C}" type="presOf" srcId="{7F831D61-D782-4FAF-9200-F1A01C4C053E}" destId="{9B5403B3-793E-464D-9F2A-FAF6F66A938F}" srcOrd="0" destOrd="1" presId="urn:microsoft.com/office/officeart/2005/8/layout/gear1"/>
    <dgm:cxn modelId="{1DC5B3A0-E7A4-4244-9B05-AA3A9C223B72}" type="presOf" srcId="{FDAC0E72-13F0-4E87-A412-0C63F13C222F}" destId="{B54CD14A-C922-4D03-85F7-84AF716231B7}" srcOrd="0" destOrd="1" presId="urn:microsoft.com/office/officeart/2005/8/layout/gear1"/>
    <dgm:cxn modelId="{E2305DC4-D1F2-40BC-8BE1-CE02E76D58DC}" srcId="{84D8E704-F5EC-401B-A96D-322D59CDFDEB}" destId="{363FA1B4-854B-4CBE-9BFD-23B46EA3F985}" srcOrd="0" destOrd="0" parTransId="{01E4C34D-DCD0-40F0-8B45-EBC8EC6D9FDE}" sibTransId="{E5F04B40-F521-43CB-85EE-CE728AFDF3B5}"/>
    <dgm:cxn modelId="{911BF300-4C73-4100-A50B-1B362917D92C}" type="presOf" srcId="{4FB20BD8-2CF1-46BC-9CE2-F8DAB113949E}" destId="{C6C26154-64F4-446D-85FE-CE4D7AFA5571}" srcOrd="2" destOrd="0" presId="urn:microsoft.com/office/officeart/2005/8/layout/gear1"/>
    <dgm:cxn modelId="{E604C2E4-A93E-4547-A5BD-3A863013BE45}" type="presOf" srcId="{54E8A8E4-07F9-4CA7-BBA1-DCE22506987E}" destId="{70CBAA6A-61EC-4430-A810-11B871108A43}" srcOrd="0" destOrd="0" presId="urn:microsoft.com/office/officeart/2005/8/layout/gear1"/>
    <dgm:cxn modelId="{8D2FB472-63E2-4A4F-88FC-667E87B99F04}" srcId="{6ABA65C1-4EFA-489C-9F16-83B81AB8F069}" destId="{EEC3D8E3-07C0-4C80-B96D-6B67E8FA9439}" srcOrd="0" destOrd="0" parTransId="{11BE8A29-CB63-4E4A-97D0-0108580476AA}" sibTransId="{C8D54E61-0360-4709-8DC1-03D459E360CF}"/>
    <dgm:cxn modelId="{24BEA63C-45CF-4752-BCD3-68093E2F84A6}" type="presOf" srcId="{E054DB0A-6362-4B0B-A478-2FC1E52E2EEC}" destId="{799F621F-048E-441E-AB1A-8E2B49C52CDF}" srcOrd="0" destOrd="0" presId="urn:microsoft.com/office/officeart/2005/8/layout/gear1"/>
    <dgm:cxn modelId="{C7E44EAE-BA9A-4329-968A-F900ACB243BE}" type="presOf" srcId="{4FB20BD8-2CF1-46BC-9CE2-F8DAB113949E}" destId="{038B8A6C-51D6-4926-BBE5-BEA01FE668C9}" srcOrd="0" destOrd="0" presId="urn:microsoft.com/office/officeart/2005/8/layout/gear1"/>
    <dgm:cxn modelId="{A615BCBA-3901-4B23-84CD-18D5540065B3}" type="presOf" srcId="{6ABA65C1-4EFA-489C-9F16-83B81AB8F069}" destId="{B2BCCF26-B174-4AB4-887D-37CAC4F78B0B}" srcOrd="2" destOrd="0" presId="urn:microsoft.com/office/officeart/2005/8/layout/gear1"/>
    <dgm:cxn modelId="{B5E42976-754B-40D8-9BF5-93A4655DD8CA}" type="presOf" srcId="{363FA1B4-854B-4CBE-9BFD-23B46EA3F985}" destId="{E30D5CC4-904F-4EAD-8D57-AC2EF0B19D5A}" srcOrd="0" destOrd="0" presId="urn:microsoft.com/office/officeart/2005/8/layout/gear1"/>
    <dgm:cxn modelId="{230A2069-4AA7-403C-B5E3-B79972633C74}" type="presParOf" srcId="{8F198326-91B7-4A8C-9A66-6FE32478AC9B}" destId="{E30D5CC4-904F-4EAD-8D57-AC2EF0B19D5A}" srcOrd="0" destOrd="0" presId="urn:microsoft.com/office/officeart/2005/8/layout/gear1"/>
    <dgm:cxn modelId="{C05952B3-31F6-4F0C-AECB-3D8A920A4D96}" type="presParOf" srcId="{8F198326-91B7-4A8C-9A66-6FE32478AC9B}" destId="{913F5C93-F9FF-4AD8-A6E4-5130DEFB6984}" srcOrd="1" destOrd="0" presId="urn:microsoft.com/office/officeart/2005/8/layout/gear1"/>
    <dgm:cxn modelId="{3F463BA2-8D27-4F08-AE34-EAE83062D106}" type="presParOf" srcId="{8F198326-91B7-4A8C-9A66-6FE32478AC9B}" destId="{07662141-1761-4980-AC54-61E69411888A}" srcOrd="2" destOrd="0" presId="urn:microsoft.com/office/officeart/2005/8/layout/gear1"/>
    <dgm:cxn modelId="{4D20FECE-4989-4888-A3AE-9216B07117B4}" type="presParOf" srcId="{8F198326-91B7-4A8C-9A66-6FE32478AC9B}" destId="{9B5403B3-793E-464D-9F2A-FAF6F66A938F}" srcOrd="3" destOrd="0" presId="urn:microsoft.com/office/officeart/2005/8/layout/gear1"/>
    <dgm:cxn modelId="{8A11CB0C-1343-4560-8E98-DDEBD225EF46}" type="presParOf" srcId="{8F198326-91B7-4A8C-9A66-6FE32478AC9B}" destId="{038B8A6C-51D6-4926-BBE5-BEA01FE668C9}" srcOrd="4" destOrd="0" presId="urn:microsoft.com/office/officeart/2005/8/layout/gear1"/>
    <dgm:cxn modelId="{CCEBB39D-C81D-4A97-BA3B-E18A612DC820}" type="presParOf" srcId="{8F198326-91B7-4A8C-9A66-6FE32478AC9B}" destId="{985999A6-1DFD-4749-909A-C5C15DF8C90D}" srcOrd="5" destOrd="0" presId="urn:microsoft.com/office/officeart/2005/8/layout/gear1"/>
    <dgm:cxn modelId="{C9504C24-B9E7-468A-98C9-4DE51547CE11}" type="presParOf" srcId="{8F198326-91B7-4A8C-9A66-6FE32478AC9B}" destId="{C6C26154-64F4-446D-85FE-CE4D7AFA5571}" srcOrd="6" destOrd="0" presId="urn:microsoft.com/office/officeart/2005/8/layout/gear1"/>
    <dgm:cxn modelId="{873CE81D-AFAA-41B5-8B73-5A9F57E6609E}" type="presParOf" srcId="{8F198326-91B7-4A8C-9A66-6FE32478AC9B}" destId="{ED3ADF47-A8D3-43FA-8AA3-DCEEEFD01B5F}" srcOrd="7" destOrd="0" presId="urn:microsoft.com/office/officeart/2005/8/layout/gear1"/>
    <dgm:cxn modelId="{8CF0BD81-C178-4558-81F0-9CD6C3DD39F5}" type="presParOf" srcId="{8F198326-91B7-4A8C-9A66-6FE32478AC9B}" destId="{F4BA8BBA-94A6-441A-8D0A-9A6238207FDB}" srcOrd="8" destOrd="0" presId="urn:microsoft.com/office/officeart/2005/8/layout/gear1"/>
    <dgm:cxn modelId="{BB11526D-77CF-414B-8DFB-2EBFC8957DFE}" type="presParOf" srcId="{8F198326-91B7-4A8C-9A66-6FE32478AC9B}" destId="{B39FDA84-EAAC-43C6-BA01-E49B6947D98B}" srcOrd="9" destOrd="0" presId="urn:microsoft.com/office/officeart/2005/8/layout/gear1"/>
    <dgm:cxn modelId="{BC420DEB-F06E-4451-99FA-CC676627546D}" type="presParOf" srcId="{8F198326-91B7-4A8C-9A66-6FE32478AC9B}" destId="{B2BCCF26-B174-4AB4-887D-37CAC4F78B0B}" srcOrd="10" destOrd="0" presId="urn:microsoft.com/office/officeart/2005/8/layout/gear1"/>
    <dgm:cxn modelId="{D09EF82C-3C6A-4B66-9208-B95690CF9289}" type="presParOf" srcId="{8F198326-91B7-4A8C-9A66-6FE32478AC9B}" destId="{3AAA1DEC-6E86-4E60-B3D2-9F525059917E}" srcOrd="11" destOrd="0" presId="urn:microsoft.com/office/officeart/2005/8/layout/gear1"/>
    <dgm:cxn modelId="{C12E49AC-CF66-4BAF-8BC0-CCBD4BDEE92A}" type="presParOf" srcId="{8F198326-91B7-4A8C-9A66-6FE32478AC9B}" destId="{B54CD14A-C922-4D03-85F7-84AF716231B7}" srcOrd="12" destOrd="0" presId="urn:microsoft.com/office/officeart/2005/8/layout/gear1"/>
    <dgm:cxn modelId="{E53AF938-721A-4DC2-B3D8-4FE5129F0F08}" type="presParOf" srcId="{8F198326-91B7-4A8C-9A66-6FE32478AC9B}" destId="{DF822917-7763-4E75-9866-2092EAEB1CD1}" srcOrd="13" destOrd="0" presId="urn:microsoft.com/office/officeart/2005/8/layout/gear1"/>
    <dgm:cxn modelId="{366BC762-816D-45AD-8531-5DB09BA16D7D}" type="presParOf" srcId="{8F198326-91B7-4A8C-9A66-6FE32478AC9B}" destId="{799F621F-048E-441E-AB1A-8E2B49C52CDF}" srcOrd="14" destOrd="0" presId="urn:microsoft.com/office/officeart/2005/8/layout/gear1"/>
    <dgm:cxn modelId="{B2197340-3800-45AA-B7AB-7C3C511C38E6}" type="presParOf" srcId="{8F198326-91B7-4A8C-9A66-6FE32478AC9B}" destId="{70CBAA6A-61EC-4430-A810-11B871108A43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D5CC4-904F-4EAD-8D57-AC2EF0B19D5A}">
      <dsp:nvSpPr>
        <dsp:cNvPr id="0" name=""/>
        <dsp:cNvSpPr/>
      </dsp:nvSpPr>
      <dsp:spPr>
        <a:xfrm>
          <a:off x="5622384" y="3905989"/>
          <a:ext cx="4773987" cy="4773987"/>
        </a:xfrm>
        <a:prstGeom prst="gear9">
          <a:avLst/>
        </a:prstGeom>
        <a:gradFill rotWithShape="0">
          <a:gsLst>
            <a:gs pos="0">
              <a:srgbClr val="42AFB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2AFB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2AFB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01</a:t>
          </a:r>
        </a:p>
      </dsp:txBody>
      <dsp:txXfrm>
        <a:off x="6582168" y="5024273"/>
        <a:ext cx="2854419" cy="2453928"/>
      </dsp:txXfrm>
    </dsp:sp>
    <dsp:sp modelId="{9B5403B3-793E-464D-9F2A-FAF6F66A938F}">
      <dsp:nvSpPr>
        <dsp:cNvPr id="0" name=""/>
        <dsp:cNvSpPr/>
      </dsp:nvSpPr>
      <dsp:spPr>
        <a:xfrm>
          <a:off x="5120645" y="6896062"/>
          <a:ext cx="4310151" cy="1783914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2AFB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57150" lvl="1" indent="-57150" algn="r" defTabSz="488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r-TN" sz="3200" b="1" kern="1200" dirty="0">
              <a:effectLst/>
              <a:ea typeface="Arial Unicode MS" panose="020B0604020202020204" pitchFamily="34" charset="-128"/>
              <a:cs typeface="Traditional Arabic" panose="02020603050405020304" pitchFamily="18" charset="-78"/>
            </a:rPr>
            <a:t>المطالعة المسموعة</a:t>
          </a:r>
          <a:endParaRPr lang="en-US" sz="3200" b="1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5172894" y="6948311"/>
        <a:ext cx="4205653" cy="1679416"/>
      </dsp:txXfrm>
    </dsp:sp>
    <dsp:sp modelId="{038B8A6C-51D6-4926-BBE5-BEA01FE668C9}">
      <dsp:nvSpPr>
        <dsp:cNvPr id="0" name=""/>
        <dsp:cNvSpPr/>
      </dsp:nvSpPr>
      <dsp:spPr>
        <a:xfrm>
          <a:off x="2844792" y="2777592"/>
          <a:ext cx="3471990" cy="3471990"/>
        </a:xfrm>
        <a:prstGeom prst="gear6">
          <a:avLst/>
        </a:prstGeom>
        <a:gradFill rotWithShape="0">
          <a:gsLst>
            <a:gs pos="0">
              <a:srgbClr val="074D6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74D6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74D6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02</a:t>
          </a:r>
        </a:p>
      </dsp:txBody>
      <dsp:txXfrm>
        <a:off x="3718876" y="3656959"/>
        <a:ext cx="1723822" cy="1713256"/>
      </dsp:txXfrm>
    </dsp:sp>
    <dsp:sp modelId="{ED3ADF47-A8D3-43FA-8AA3-DCEEEFD01B5F}">
      <dsp:nvSpPr>
        <dsp:cNvPr id="0" name=""/>
        <dsp:cNvSpPr/>
      </dsp:nvSpPr>
      <dsp:spPr>
        <a:xfrm>
          <a:off x="122436" y="5100453"/>
          <a:ext cx="4344966" cy="2206730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074D6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  <a:p>
          <a:pPr marL="228600" lvl="1" indent="-228600" algn="r" defTabSz="10668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r-TN" sz="2400" b="1" kern="1200" dirty="0">
              <a:solidFill>
                <a:srgbClr val="282F3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الإدماج بين درسي القراءة واللغة</a:t>
          </a:r>
          <a:endParaRPr lang="fr-FR" sz="2400" b="1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187069" y="5165086"/>
        <a:ext cx="4215700" cy="2077464"/>
      </dsp:txXfrm>
    </dsp:sp>
    <dsp:sp modelId="{F4BA8BBA-94A6-441A-8D0A-9A6238207FDB}">
      <dsp:nvSpPr>
        <dsp:cNvPr id="0" name=""/>
        <dsp:cNvSpPr/>
      </dsp:nvSpPr>
      <dsp:spPr>
        <a:xfrm rot="20700000">
          <a:off x="4819959" y="382273"/>
          <a:ext cx="3401842" cy="3401842"/>
        </a:xfrm>
        <a:prstGeom prst="gear6">
          <a:avLst/>
        </a:prstGeom>
        <a:gradFill rotWithShape="0">
          <a:gsLst>
            <a:gs pos="0">
              <a:srgbClr val="CB1B4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B1B4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B1B4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03</a:t>
          </a:r>
        </a:p>
      </dsp:txBody>
      <dsp:txXfrm rot="-20700000">
        <a:off x="5566083" y="1128397"/>
        <a:ext cx="1909594" cy="1909594"/>
      </dsp:txXfrm>
    </dsp:sp>
    <dsp:sp modelId="{B54CD14A-C922-4D03-85F7-84AF716231B7}">
      <dsp:nvSpPr>
        <dsp:cNvPr id="0" name=""/>
        <dsp:cNvSpPr/>
      </dsp:nvSpPr>
      <dsp:spPr>
        <a:xfrm>
          <a:off x="7338678" y="979201"/>
          <a:ext cx="4641899" cy="1963587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CB1B4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r-TN" sz="2800" b="1" kern="1200" dirty="0">
              <a:effectLst/>
              <a:ea typeface="Arial Unicode MS" panose="020B0604020202020204" pitchFamily="34" charset="-128"/>
              <a:cs typeface="Traditional Arabic" panose="02020603050405020304" pitchFamily="18" charset="-78"/>
            </a:rPr>
            <a:t>تخصيص حيز مهم للقراءة الجهرية</a:t>
          </a:r>
          <a:endParaRPr lang="fr-FR" sz="2800" b="1" kern="1200" dirty="0">
            <a:solidFill>
              <a:srgbClr val="282F39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7396189" y="1036712"/>
        <a:ext cx="4526877" cy="1848565"/>
      </dsp:txXfrm>
    </dsp:sp>
    <dsp:sp modelId="{DF822917-7763-4E75-9866-2092EAEB1CD1}">
      <dsp:nvSpPr>
        <dsp:cNvPr id="0" name=""/>
        <dsp:cNvSpPr/>
      </dsp:nvSpPr>
      <dsp:spPr>
        <a:xfrm>
          <a:off x="5306767" y="3155954"/>
          <a:ext cx="6110703" cy="6110703"/>
        </a:xfrm>
        <a:prstGeom prst="circularArrow">
          <a:avLst>
            <a:gd name="adj1" fmla="val 4687"/>
            <a:gd name="adj2" fmla="val 299029"/>
            <a:gd name="adj3" fmla="val 2544501"/>
            <a:gd name="adj4" fmla="val 15801533"/>
            <a:gd name="adj5" fmla="val 5469"/>
          </a:avLst>
        </a:prstGeom>
        <a:gradFill rotWithShape="0">
          <a:gsLst>
            <a:gs pos="0">
              <a:srgbClr val="42AFB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2AFB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2AFB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9F621F-048E-441E-AB1A-8E2B49C52CDF}">
      <dsp:nvSpPr>
        <dsp:cNvPr id="0" name=""/>
        <dsp:cNvSpPr/>
      </dsp:nvSpPr>
      <dsp:spPr>
        <a:xfrm>
          <a:off x="2168506" y="1990121"/>
          <a:ext cx="4439808" cy="443980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rgbClr val="074D6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74D6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74D6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CBAA6A-61EC-4430-A810-11B871108A43}">
      <dsp:nvSpPr>
        <dsp:cNvPr id="0" name=""/>
        <dsp:cNvSpPr/>
      </dsp:nvSpPr>
      <dsp:spPr>
        <a:xfrm>
          <a:off x="4002580" y="-382108"/>
          <a:ext cx="4787007" cy="478700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rgbClr val="CB1B4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B1B4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B1B4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0.41522</cdr:x>
      <cdr:y>0.59397</cdr:y>
    </cdr:from>
    <cdr:to>
      <cdr:x>0.51048</cdr:x>
      <cdr:y>0.67813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5062350" y="4827805"/>
          <a:ext cx="1161447" cy="683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ar-TN" sz="4000" b="1" dirty="0" smtClean="0"/>
            <a:t>94,1</a:t>
          </a:r>
          <a:r>
            <a:rPr lang="en-ZA" sz="4000" b="1" dirty="0" smtClean="0"/>
            <a:t>%</a:t>
          </a:r>
          <a:endParaRPr lang="fr-FR" sz="4000" b="1" dirty="0"/>
        </a:p>
      </cdr:txBody>
    </cdr:sp>
  </cdr:relSizeAnchor>
  <cdr:relSizeAnchor xmlns:cdr="http://schemas.openxmlformats.org/drawingml/2006/chartDrawing">
    <cdr:from>
      <cdr:x>0.34503</cdr:x>
      <cdr:y>0.20174</cdr:y>
    </cdr:from>
    <cdr:to>
      <cdr:x>0.40936</cdr:x>
      <cdr:y>0.29573</cdr:y>
    </cdr:to>
    <cdr:sp macro="" textlink="">
      <cdr:nvSpPr>
        <cdr:cNvPr id="3" name="ZoneTexte 2"/>
        <cdr:cNvSpPr txBox="1"/>
      </cdr:nvSpPr>
      <cdr:spPr>
        <a:xfrm xmlns:a="http://schemas.openxmlformats.org/drawingml/2006/main">
          <a:off x="4495800" y="1680711"/>
          <a:ext cx="838200" cy="7830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ZA" sz="4800" dirty="0" smtClean="0">
              <a:solidFill>
                <a:schemeClr val="tx1">
                  <a:lumMod val="75000"/>
                  <a:lumOff val="25000"/>
                </a:schemeClr>
              </a:solidFill>
            </a:rPr>
            <a:t>5,9%</a:t>
          </a:r>
          <a:endParaRPr lang="fr-FR" sz="48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487B9-86FE-4963-AE52-27FD31DA05E5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24E9F-80F4-45EA-AD7C-980C37ACA2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24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2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24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24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67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31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28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3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28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4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4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4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4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4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8CC9-CD6F-4C64-B259-37BD3D7BA41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4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255" y="7397192"/>
            <a:ext cx="5486400" cy="324802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73" y="3094961"/>
            <a:ext cx="10975781" cy="473211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52402" y="2627397"/>
            <a:ext cx="9507121" cy="5314477"/>
            <a:chOff x="-2580149" y="-1566001"/>
            <a:chExt cx="2503934" cy="1399694"/>
          </a:xfrm>
        </p:grpSpPr>
        <p:sp>
          <p:nvSpPr>
            <p:cNvPr id="10" name="Freeform 10"/>
            <p:cNvSpPr/>
            <p:nvPr/>
          </p:nvSpPr>
          <p:spPr>
            <a:xfrm>
              <a:off x="-2580149" y="-1566001"/>
              <a:ext cx="923180" cy="180405"/>
            </a:xfrm>
            <a:custGeom>
              <a:avLst/>
              <a:gdLst/>
              <a:ahLst/>
              <a:cxnLst/>
              <a:rect l="l" t="t" r="r" b="b"/>
              <a:pathLst>
                <a:path w="1058956" h="180405">
                  <a:moveTo>
                    <a:pt x="90203" y="0"/>
                  </a:moveTo>
                  <a:lnTo>
                    <a:pt x="968753" y="0"/>
                  </a:lnTo>
                  <a:cubicBezTo>
                    <a:pt x="992676" y="0"/>
                    <a:pt x="1015619" y="9503"/>
                    <a:pt x="1032536" y="26420"/>
                  </a:cubicBezTo>
                  <a:cubicBezTo>
                    <a:pt x="1049452" y="43336"/>
                    <a:pt x="1058956" y="66279"/>
                    <a:pt x="1058956" y="90203"/>
                  </a:cubicBezTo>
                  <a:lnTo>
                    <a:pt x="1058956" y="90203"/>
                  </a:lnTo>
                  <a:cubicBezTo>
                    <a:pt x="1058956" y="114126"/>
                    <a:pt x="1049452" y="137069"/>
                    <a:pt x="1032536" y="153986"/>
                  </a:cubicBezTo>
                  <a:cubicBezTo>
                    <a:pt x="1015619" y="170902"/>
                    <a:pt x="992676" y="180405"/>
                    <a:pt x="968753" y="180405"/>
                  </a:cubicBezTo>
                  <a:lnTo>
                    <a:pt x="90203" y="180405"/>
                  </a:lnTo>
                  <a:cubicBezTo>
                    <a:pt x="66279" y="180405"/>
                    <a:pt x="43336" y="170902"/>
                    <a:pt x="26420" y="153986"/>
                  </a:cubicBezTo>
                  <a:cubicBezTo>
                    <a:pt x="9503" y="137069"/>
                    <a:pt x="0" y="114126"/>
                    <a:pt x="0" y="90203"/>
                  </a:cubicBezTo>
                  <a:lnTo>
                    <a:pt x="0" y="90203"/>
                  </a:lnTo>
                  <a:cubicBezTo>
                    <a:pt x="0" y="66279"/>
                    <a:pt x="9503" y="43336"/>
                    <a:pt x="26420" y="26420"/>
                  </a:cubicBezTo>
                  <a:cubicBezTo>
                    <a:pt x="43336" y="9503"/>
                    <a:pt x="66279" y="0"/>
                    <a:pt x="90203" y="0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/>
            <a:lstStyle/>
            <a:p>
              <a:pPr algn="ctr"/>
              <a:r>
                <a:rPr lang="ar-TN" sz="3200" b="1" dirty="0" smtClean="0">
                  <a:solidFill>
                    <a:schemeClr val="tx2"/>
                  </a:solidFill>
                  <a:latin typeface="Aldhabi" pitchFamily="2" charset="-78"/>
                  <a:cs typeface="Aldhabi" pitchFamily="2" charset="-78"/>
                </a:rPr>
                <a:t>المعهد العالي للفنون و الحرف بتطاوين</a:t>
              </a:r>
              <a:endParaRPr lang="fr-FR" sz="3200" b="1" dirty="0">
                <a:solidFill>
                  <a:schemeClr val="tx2"/>
                </a:solidFill>
                <a:latin typeface="Aldhabi" pitchFamily="2" charset="-78"/>
                <a:cs typeface="Aldhabi" pitchFamily="2" charset="-78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135171" y="-403862"/>
              <a:ext cx="1058956" cy="23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Catchy Mage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13642" y="2665497"/>
            <a:ext cx="3526999" cy="450984"/>
            <a:chOff x="-136886" y="-148662"/>
            <a:chExt cx="928922" cy="1890354"/>
          </a:xfrm>
          <a:solidFill>
            <a:schemeClr val="bg2"/>
          </a:solidFill>
        </p:grpSpPr>
        <p:sp>
          <p:nvSpPr>
            <p:cNvPr id="13" name="Freeform 13"/>
            <p:cNvSpPr/>
            <p:nvPr/>
          </p:nvSpPr>
          <p:spPr>
            <a:xfrm>
              <a:off x="-136886" y="1561287"/>
              <a:ext cx="792036" cy="180405"/>
            </a:xfrm>
            <a:custGeom>
              <a:avLst/>
              <a:gdLst/>
              <a:ahLst/>
              <a:cxnLst/>
              <a:rect l="l" t="t" r="r" b="b"/>
              <a:pathLst>
                <a:path w="792036" h="180405">
                  <a:moveTo>
                    <a:pt x="90203" y="0"/>
                  </a:moveTo>
                  <a:lnTo>
                    <a:pt x="701833" y="0"/>
                  </a:lnTo>
                  <a:cubicBezTo>
                    <a:pt x="725756" y="0"/>
                    <a:pt x="748700" y="9503"/>
                    <a:pt x="765616" y="26420"/>
                  </a:cubicBezTo>
                  <a:cubicBezTo>
                    <a:pt x="782532" y="43336"/>
                    <a:pt x="792036" y="66279"/>
                    <a:pt x="792036" y="90203"/>
                  </a:cubicBezTo>
                  <a:lnTo>
                    <a:pt x="792036" y="90203"/>
                  </a:lnTo>
                  <a:cubicBezTo>
                    <a:pt x="792036" y="114126"/>
                    <a:pt x="782532" y="137069"/>
                    <a:pt x="765616" y="153986"/>
                  </a:cubicBezTo>
                  <a:cubicBezTo>
                    <a:pt x="748700" y="170902"/>
                    <a:pt x="725756" y="180405"/>
                    <a:pt x="701833" y="180405"/>
                  </a:cubicBezTo>
                  <a:lnTo>
                    <a:pt x="90203" y="180405"/>
                  </a:lnTo>
                  <a:cubicBezTo>
                    <a:pt x="66279" y="180405"/>
                    <a:pt x="43336" y="170902"/>
                    <a:pt x="26420" y="153986"/>
                  </a:cubicBezTo>
                  <a:cubicBezTo>
                    <a:pt x="9503" y="137069"/>
                    <a:pt x="0" y="114126"/>
                    <a:pt x="0" y="90203"/>
                  </a:cubicBezTo>
                  <a:lnTo>
                    <a:pt x="0" y="90203"/>
                  </a:lnTo>
                  <a:cubicBezTo>
                    <a:pt x="0" y="66279"/>
                    <a:pt x="9503" y="43336"/>
                    <a:pt x="26420" y="26420"/>
                  </a:cubicBezTo>
                  <a:cubicBezTo>
                    <a:pt x="43336" y="9503"/>
                    <a:pt x="66279" y="0"/>
                    <a:pt x="90203" y="0"/>
                  </a:cubicBezTo>
                  <a:close/>
                </a:path>
              </a:pathLst>
            </a:custGeom>
            <a:grpFill/>
          </p:spPr>
        </p:sp>
        <p:sp>
          <p:nvSpPr>
            <p:cNvPr id="14" name="TextBox 14"/>
            <p:cNvSpPr txBox="1"/>
            <p:nvPr/>
          </p:nvSpPr>
          <p:spPr>
            <a:xfrm>
              <a:off x="39353" y="-148662"/>
              <a:ext cx="752683" cy="2375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ar-TN" sz="2499" b="1" dirty="0" smtClean="0">
                  <a:solidFill>
                    <a:schemeClr val="tx2"/>
                  </a:solidFill>
                  <a:latin typeface="Aldhabi" pitchFamily="2" charset="-78"/>
                  <a:cs typeface="Aldhabi" pitchFamily="2" charset="-78"/>
                </a:rPr>
                <a:t>وزارة التعليم العالي و البحث العلمي جامعة قابس</a:t>
              </a:r>
              <a:endParaRPr lang="en-US" sz="2499" b="1" dirty="0">
                <a:solidFill>
                  <a:schemeClr val="tx2"/>
                </a:solidFill>
                <a:latin typeface="Aldhabi" pitchFamily="2" charset="-78"/>
                <a:cs typeface="Aldhabi" pitchFamily="2" charset="-78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507405" y="4194606"/>
            <a:ext cx="7304198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8"/>
              </a:lnSpc>
            </a:pPr>
            <a:r>
              <a:rPr lang="ar-T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dalus" pitchFamily="18" charset="-78"/>
                <a:cs typeface="Andalus" pitchFamily="18" charset="-78"/>
              </a:rPr>
              <a:t>أثر مسرحة الدروس في التربية على المواطنة: مادة التربية المدنية لتلاميذ السنة الخامسة نموذجا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1" y="393701"/>
            <a:ext cx="2409240" cy="215899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824" y="449261"/>
            <a:ext cx="2238375" cy="2047875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19473"/>
            <a:ext cx="1704975" cy="243322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14891347" y="8420100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TN" sz="3200" b="1" dirty="0" smtClean="0">
                <a:latin typeface="Arial" pitchFamily="34" charset="0"/>
                <a:cs typeface="Arial" pitchFamily="34" charset="0"/>
              </a:rPr>
              <a:t>تحت إشراف</a:t>
            </a:r>
            <a:r>
              <a:rPr lang="ar-TN" sz="3200" b="1" dirty="0" smtClean="0">
                <a:latin typeface="Aldhabi" pitchFamily="2" charset="-78"/>
                <a:cs typeface="Aldhabi" pitchFamily="2" charset="-78"/>
              </a:rPr>
              <a:t>:</a:t>
            </a:r>
            <a:endParaRPr lang="fr-FR" sz="3200" b="1" dirty="0"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4531270" y="9168056"/>
            <a:ext cx="276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TN" sz="3600" b="1" dirty="0" smtClean="0">
                <a:latin typeface="Arial" pitchFamily="34" charset="0"/>
                <a:cs typeface="Arial" pitchFamily="34" charset="0"/>
              </a:rPr>
              <a:t>محي الدين المليح</a:t>
            </a:r>
            <a:endParaRPr lang="fr-FR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0862"/>
            <a:ext cx="5962650" cy="32480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616800" y="8127711"/>
            <a:ext cx="2985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TN" sz="3600" b="1" dirty="0" smtClean="0"/>
              <a:t>من إعداد :      </a:t>
            </a:r>
          </a:p>
          <a:p>
            <a:r>
              <a:rPr lang="ar-TN" sz="3600" b="1" dirty="0" smtClean="0"/>
              <a:t>بشائر الحسيني </a:t>
            </a:r>
          </a:p>
          <a:p>
            <a:r>
              <a:rPr lang="ar-TN" sz="3600" b="1" dirty="0" smtClean="0"/>
              <a:t>سنية العزري   </a:t>
            </a:r>
            <a:endParaRPr lang="fr-FR" sz="36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8610600" y="9269584"/>
            <a:ext cx="259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latin typeface="Agency FB" pitchFamily="34" charset="0"/>
              </a:rPr>
              <a:t>2024/2023</a:t>
            </a:r>
            <a:endParaRPr lang="fr-FR" sz="4000" b="1" dirty="0">
              <a:latin typeface="Agency FB" pitchFamily="34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 descr="tb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07489" y="100151"/>
            <a:ext cx="5922908" cy="1274024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789659" y="-576791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93921" y="1313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46001" y="2756331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5848" y="3858954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54839" y="4604466"/>
            <a:ext cx="861357" cy="1278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47168" y="-2803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-36235" y="2756331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620759" y="385895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-77659" y="4648193"/>
            <a:ext cx="693275" cy="1258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7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8" name="Rounded Rectangle 22"/>
          <p:cNvSpPr/>
          <p:nvPr/>
        </p:nvSpPr>
        <p:spPr>
          <a:xfrm>
            <a:off x="2465567" y="4389870"/>
            <a:ext cx="6257690" cy="1340208"/>
          </a:xfrm>
          <a:prstGeom prst="roundRect">
            <a:avLst>
              <a:gd name="adj" fmla="val 50000"/>
            </a:avLst>
          </a:prstGeom>
          <a:solidFill>
            <a:srgbClr val="FE8554"/>
          </a:solidFill>
          <a:ln w="12700" cap="flat">
            <a:noFill/>
            <a:miter lim="400000"/>
          </a:ln>
          <a:effectLst/>
        </p:spPr>
        <p:txBody>
          <a:bodyPr wrap="square" lIns="68579" tIns="68579" rIns="68579" bIns="68579" numCol="1" anchor="ctr">
            <a:noAutofit/>
          </a:bodyPr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ar-TN" sz="4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  <a:sym typeface="Calibri"/>
              </a:rPr>
              <a:t>أهمية التربية على المواطنة</a:t>
            </a:r>
            <a:endParaRPr sz="42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9" name="Rounded Rectangle 21"/>
          <p:cNvSpPr/>
          <p:nvPr/>
        </p:nvSpPr>
        <p:spPr>
          <a:xfrm>
            <a:off x="3364375" y="2233345"/>
            <a:ext cx="5907422" cy="1462355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 w="12700" cap="flat">
            <a:noFill/>
            <a:miter lim="400000"/>
          </a:ln>
          <a:effectLst/>
        </p:spPr>
        <p:txBody>
          <a:bodyPr wrap="square" lIns="68579" tIns="68579" rIns="68579" bIns="68579" numCol="1" anchor="ctr">
            <a:noAutofit/>
          </a:bodyPr>
          <a:lstStyle/>
          <a:p>
            <a:pPr algn="ctr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ar-TN" sz="4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  <a:sym typeface="Calibri"/>
              </a:rPr>
              <a:t>أسس التربية على المواطنة</a:t>
            </a:r>
            <a:endParaRPr sz="42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grpSp>
        <p:nvGrpSpPr>
          <p:cNvPr id="31" name="Group 111">
            <a:extLst>
              <a:ext uri="{FF2B5EF4-FFF2-40B4-BE49-F238E27FC236}">
                <a16:creationId xmlns:a16="http://schemas.microsoft.com/office/drawing/2014/main" xmlns="" id="{D4C9C546-B8A7-48F2-AE06-8B4089F6DCE7}"/>
              </a:ext>
            </a:extLst>
          </p:cNvPr>
          <p:cNvGrpSpPr/>
          <p:nvPr/>
        </p:nvGrpSpPr>
        <p:grpSpPr>
          <a:xfrm>
            <a:off x="13663781" y="6070174"/>
            <a:ext cx="1861958" cy="3875363"/>
            <a:chOff x="5174351" y="2344852"/>
            <a:chExt cx="1843306" cy="3750389"/>
          </a:xfrm>
        </p:grpSpPr>
        <p:grpSp>
          <p:nvGrpSpPr>
            <p:cNvPr id="32" name="그룹 7">
              <a:extLst>
                <a:ext uri="{FF2B5EF4-FFF2-40B4-BE49-F238E27FC236}">
                  <a16:creationId xmlns:a16="http://schemas.microsoft.com/office/drawing/2014/main" xmlns="" id="{920620FA-D7B7-442D-8F3A-B05DAB71EE5C}"/>
                </a:ext>
              </a:extLst>
            </p:cNvPr>
            <p:cNvGrpSpPr/>
            <p:nvPr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48" name="직사각형 6">
                <a:extLst>
                  <a:ext uri="{FF2B5EF4-FFF2-40B4-BE49-F238E27FC236}">
                    <a16:creationId xmlns:a16="http://schemas.microsoft.com/office/drawing/2014/main" xmlns="" id="{716229B1-0D0A-4D27-92FE-5DBE1DEF63A8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49" name="자유형: 도형 32">
                <a:extLst>
                  <a:ext uri="{FF2B5EF4-FFF2-40B4-BE49-F238E27FC236}">
                    <a16:creationId xmlns:a16="http://schemas.microsoft.com/office/drawing/2014/main" xmlns="" id="{75300E47-8303-4D18-83DA-095FCED54189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</p:grpSp>
        <p:grpSp>
          <p:nvGrpSpPr>
            <p:cNvPr id="33" name="그룹 34">
              <a:extLst>
                <a:ext uri="{FF2B5EF4-FFF2-40B4-BE49-F238E27FC236}">
                  <a16:creationId xmlns:a16="http://schemas.microsoft.com/office/drawing/2014/main" xmlns="" id="{753535EA-3E48-4926-9F62-ED1C53713B81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46" name="직사각형 6">
                <a:extLst>
                  <a:ext uri="{FF2B5EF4-FFF2-40B4-BE49-F238E27FC236}">
                    <a16:creationId xmlns:a16="http://schemas.microsoft.com/office/drawing/2014/main" xmlns="" id="{18B213C8-9D9F-482F-B429-BF70F5CEFE49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47" name="자유형: 도형 36">
                <a:extLst>
                  <a:ext uri="{FF2B5EF4-FFF2-40B4-BE49-F238E27FC236}">
                    <a16:creationId xmlns:a16="http://schemas.microsoft.com/office/drawing/2014/main" xmlns="" id="{461B773C-A749-4EA3-9558-CB9B0C6F6706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</p:grpSp>
        <p:grpSp>
          <p:nvGrpSpPr>
            <p:cNvPr id="34" name="그룹 37">
              <a:extLst>
                <a:ext uri="{FF2B5EF4-FFF2-40B4-BE49-F238E27FC236}">
                  <a16:creationId xmlns:a16="http://schemas.microsoft.com/office/drawing/2014/main" xmlns="" id="{4D3B20F9-2DD7-4999-9EE1-A744CD4DB121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44" name="직사각형 6">
                <a:extLst>
                  <a:ext uri="{FF2B5EF4-FFF2-40B4-BE49-F238E27FC236}">
                    <a16:creationId xmlns:a16="http://schemas.microsoft.com/office/drawing/2014/main" xmlns="" id="{42B506EB-E45F-4A03-AE7F-38BBE401B607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45" name="자유형: 도형 39">
                <a:extLst>
                  <a:ext uri="{FF2B5EF4-FFF2-40B4-BE49-F238E27FC236}">
                    <a16:creationId xmlns:a16="http://schemas.microsoft.com/office/drawing/2014/main" xmlns="" id="{7D24AA69-CB04-42CA-8420-7A528DFEB1B9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</p:grpSp>
        <p:grpSp>
          <p:nvGrpSpPr>
            <p:cNvPr id="35" name="그룹 40">
              <a:extLst>
                <a:ext uri="{FF2B5EF4-FFF2-40B4-BE49-F238E27FC236}">
                  <a16:creationId xmlns:a16="http://schemas.microsoft.com/office/drawing/2014/main" xmlns="" id="{3E34F079-5456-4869-ACD1-6F25DCBA9915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42" name="직사각형 6">
                <a:extLst>
                  <a:ext uri="{FF2B5EF4-FFF2-40B4-BE49-F238E27FC236}">
                    <a16:creationId xmlns:a16="http://schemas.microsoft.com/office/drawing/2014/main" xmlns="" id="{B25DDEBE-3F46-42A8-B3EA-E11ECFCE0EB2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43" name="자유형: 도형 46">
                <a:extLst>
                  <a:ext uri="{FF2B5EF4-FFF2-40B4-BE49-F238E27FC236}">
                    <a16:creationId xmlns:a16="http://schemas.microsoft.com/office/drawing/2014/main" xmlns="" id="{94046D53-0CB5-4DF5-917A-038B2EF6C3D3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 dirty="0"/>
              </a:p>
            </p:txBody>
          </p:sp>
        </p:grpSp>
        <p:grpSp>
          <p:nvGrpSpPr>
            <p:cNvPr id="36" name="그룹 47">
              <a:extLst>
                <a:ext uri="{FF2B5EF4-FFF2-40B4-BE49-F238E27FC236}">
                  <a16:creationId xmlns:a16="http://schemas.microsoft.com/office/drawing/2014/main" xmlns="" id="{C4E7C8FD-24D1-48EC-BE6F-59EA7106E11A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40" name="직사각형 6">
                <a:extLst>
                  <a:ext uri="{FF2B5EF4-FFF2-40B4-BE49-F238E27FC236}">
                    <a16:creationId xmlns:a16="http://schemas.microsoft.com/office/drawing/2014/main" xmlns="" id="{172A8219-CB69-468A-BC65-75A32BD1BE0E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41" name="자유형: 도형 68">
                <a:extLst>
                  <a:ext uri="{FF2B5EF4-FFF2-40B4-BE49-F238E27FC236}">
                    <a16:creationId xmlns:a16="http://schemas.microsoft.com/office/drawing/2014/main" xmlns="" id="{949F0B97-5EE4-491E-9898-CB88E0382AC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</p:grpSp>
        <p:grpSp>
          <p:nvGrpSpPr>
            <p:cNvPr id="37" name="그룹 14">
              <a:extLst>
                <a:ext uri="{FF2B5EF4-FFF2-40B4-BE49-F238E27FC236}">
                  <a16:creationId xmlns:a16="http://schemas.microsoft.com/office/drawing/2014/main" xmlns="" id="{5245D893-4DB1-4802-B1B8-36B2142F6576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38" name="자유형: 도형 69">
                <a:extLst>
                  <a:ext uri="{FF2B5EF4-FFF2-40B4-BE49-F238E27FC236}">
                    <a16:creationId xmlns:a16="http://schemas.microsoft.com/office/drawing/2014/main" xmlns="" id="{2F35C26A-076B-41A0-93EE-EC55E25C5F9F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/>
              </a:p>
            </p:txBody>
          </p:sp>
          <p:sp>
            <p:nvSpPr>
              <p:cNvPr id="39" name="자유형: 도형 79">
                <a:extLst>
                  <a:ext uri="{FF2B5EF4-FFF2-40B4-BE49-F238E27FC236}">
                    <a16:creationId xmlns:a16="http://schemas.microsoft.com/office/drawing/2014/main" xmlns="" id="{921E3603-138A-4A31-B39E-1C6704BF69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4100" dirty="0"/>
              </a:p>
            </p:txBody>
          </p:sp>
        </p:grpSp>
      </p:grpSp>
      <p:sp>
        <p:nvSpPr>
          <p:cNvPr id="50" name="Freeform 6"/>
          <p:cNvSpPr/>
          <p:nvPr/>
        </p:nvSpPr>
        <p:spPr>
          <a:xfrm rot="5400000">
            <a:off x="11832651" y="-96386"/>
            <a:ext cx="3192036" cy="540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53" y="21600"/>
                </a:moveTo>
                <a:cubicBezTo>
                  <a:pt x="15298" y="21600"/>
                  <a:pt x="21600" y="16755"/>
                  <a:pt x="21600" y="10800"/>
                </a:cubicBezTo>
                <a:cubicBezTo>
                  <a:pt x="21600" y="4882"/>
                  <a:pt x="15346" y="37"/>
                  <a:pt x="7649" y="0"/>
                </a:cubicBezTo>
                <a:cubicBezTo>
                  <a:pt x="7601" y="0"/>
                  <a:pt x="7601" y="0"/>
                  <a:pt x="7553" y="0"/>
                </a:cubicBezTo>
                <a:cubicBezTo>
                  <a:pt x="7216" y="0"/>
                  <a:pt x="6976" y="185"/>
                  <a:pt x="6976" y="444"/>
                </a:cubicBezTo>
                <a:cubicBezTo>
                  <a:pt x="6976" y="703"/>
                  <a:pt x="7216" y="925"/>
                  <a:pt x="7553" y="925"/>
                </a:cubicBezTo>
                <a:cubicBezTo>
                  <a:pt x="14624" y="925"/>
                  <a:pt x="20397" y="5363"/>
                  <a:pt x="20397" y="10800"/>
                </a:cubicBezTo>
                <a:cubicBezTo>
                  <a:pt x="20397" y="16237"/>
                  <a:pt x="14624" y="20675"/>
                  <a:pt x="7553" y="20675"/>
                </a:cubicBezTo>
                <a:cubicBezTo>
                  <a:pt x="5196" y="20675"/>
                  <a:pt x="2935" y="20195"/>
                  <a:pt x="914" y="19270"/>
                </a:cubicBezTo>
                <a:cubicBezTo>
                  <a:pt x="818" y="19233"/>
                  <a:pt x="722" y="19196"/>
                  <a:pt x="577" y="19196"/>
                </a:cubicBezTo>
                <a:cubicBezTo>
                  <a:pt x="241" y="19196"/>
                  <a:pt x="0" y="19381"/>
                  <a:pt x="0" y="19640"/>
                </a:cubicBezTo>
                <a:cubicBezTo>
                  <a:pt x="0" y="19825"/>
                  <a:pt x="96" y="19973"/>
                  <a:pt x="289" y="20047"/>
                </a:cubicBezTo>
                <a:cubicBezTo>
                  <a:pt x="2502" y="21082"/>
                  <a:pt x="5003" y="21600"/>
                  <a:pt x="7553" y="21600"/>
                </a:cubicBezTo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68579" tIns="68580" rIns="68579" bIns="68580"/>
          <a:lstStyle/>
          <a:p>
            <a:pPr defTabSz="13716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Les besoins…"/>
          <p:cNvSpPr txBox="1"/>
          <p:nvPr/>
        </p:nvSpPr>
        <p:spPr>
          <a:xfrm>
            <a:off x="11190552" y="1338368"/>
            <a:ext cx="356967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/>
          <a:p>
            <a:pPr algn="r">
              <a:defRPr sz="2800"/>
            </a:pPr>
            <a:endParaRPr sz="6000" b="1" dirty="0"/>
          </a:p>
        </p:txBody>
      </p:sp>
      <p:sp>
        <p:nvSpPr>
          <p:cNvPr id="52" name="Les besoins…"/>
          <p:cNvSpPr txBox="1"/>
          <p:nvPr/>
        </p:nvSpPr>
        <p:spPr>
          <a:xfrm>
            <a:off x="9909441" y="1038389"/>
            <a:ext cx="148701" cy="59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anchor="ctr">
            <a:spAutoFit/>
          </a:bodyPr>
          <a:lstStyle/>
          <a:p>
            <a:pPr>
              <a:defRPr sz="2800"/>
            </a:pPr>
            <a:endParaRPr dirty="0"/>
          </a:p>
        </p:txBody>
      </p:sp>
      <p:sp>
        <p:nvSpPr>
          <p:cNvPr id="53" name="Freeform 5"/>
          <p:cNvSpPr/>
          <p:nvPr/>
        </p:nvSpPr>
        <p:spPr>
          <a:xfrm rot="5400000">
            <a:off x="11694972" y="-47061"/>
            <a:ext cx="3447756" cy="4760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75"/>
                  <a:pt x="16523" y="42"/>
                  <a:pt x="10243" y="0"/>
                </a:cubicBezTo>
                <a:cubicBezTo>
                  <a:pt x="10199" y="0"/>
                  <a:pt x="10199" y="0"/>
                  <a:pt x="10154" y="0"/>
                </a:cubicBezTo>
                <a:cubicBezTo>
                  <a:pt x="9842" y="0"/>
                  <a:pt x="9620" y="210"/>
                  <a:pt x="9620" y="504"/>
                </a:cubicBezTo>
                <a:cubicBezTo>
                  <a:pt x="9620" y="798"/>
                  <a:pt x="9842" y="1051"/>
                  <a:pt x="10154" y="1051"/>
                </a:cubicBezTo>
                <a:cubicBezTo>
                  <a:pt x="15855" y="1051"/>
                  <a:pt x="20487" y="5421"/>
                  <a:pt x="20487" y="10800"/>
                </a:cubicBezTo>
                <a:cubicBezTo>
                  <a:pt x="20487" y="16179"/>
                  <a:pt x="15855" y="20549"/>
                  <a:pt x="10154" y="20549"/>
                </a:cubicBezTo>
                <a:cubicBezTo>
                  <a:pt x="6369" y="20549"/>
                  <a:pt x="2895" y="18616"/>
                  <a:pt x="1069" y="15507"/>
                </a:cubicBezTo>
                <a:cubicBezTo>
                  <a:pt x="980" y="15296"/>
                  <a:pt x="802" y="15170"/>
                  <a:pt x="579" y="15170"/>
                </a:cubicBezTo>
                <a:cubicBezTo>
                  <a:pt x="267" y="15170"/>
                  <a:pt x="0" y="15381"/>
                  <a:pt x="0" y="15675"/>
                </a:cubicBezTo>
                <a:cubicBezTo>
                  <a:pt x="0" y="15759"/>
                  <a:pt x="45" y="15843"/>
                  <a:pt x="89" y="15927"/>
                </a:cubicBezTo>
                <a:cubicBezTo>
                  <a:pt x="89" y="15927"/>
                  <a:pt x="89" y="15927"/>
                  <a:pt x="89" y="15927"/>
                </a:cubicBezTo>
                <a:cubicBezTo>
                  <a:pt x="2093" y="19415"/>
                  <a:pt x="5923" y="21600"/>
                  <a:pt x="10154" y="21600"/>
                </a:cubicBezTo>
                <a:cubicBezTo>
                  <a:pt x="16478" y="21600"/>
                  <a:pt x="21600" y="16767"/>
                  <a:pt x="21600" y="10800"/>
                </a:cubicBezTo>
              </a:path>
            </a:pathLst>
          </a:custGeom>
          <a:solidFill>
            <a:srgbClr val="D43E01"/>
          </a:solidFill>
          <a:ln w="12700">
            <a:miter lim="400000"/>
          </a:ln>
        </p:spPr>
        <p:txBody>
          <a:bodyPr lIns="68579" tIns="68580" rIns="68579" bIns="68580"/>
          <a:lstStyle/>
          <a:p>
            <a:pPr defTabSz="13716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Freeform 7"/>
          <p:cNvSpPr/>
          <p:nvPr/>
        </p:nvSpPr>
        <p:spPr>
          <a:xfrm rot="5400000">
            <a:off x="12289676" y="214001"/>
            <a:ext cx="2409458" cy="60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55"/>
                  <a:pt x="12297" y="33"/>
                  <a:pt x="892" y="0"/>
                </a:cubicBezTo>
                <a:cubicBezTo>
                  <a:pt x="828" y="0"/>
                  <a:pt x="828" y="0"/>
                  <a:pt x="765" y="0"/>
                </a:cubicBezTo>
                <a:cubicBezTo>
                  <a:pt x="319" y="0"/>
                  <a:pt x="0" y="198"/>
                  <a:pt x="0" y="396"/>
                </a:cubicBezTo>
                <a:cubicBezTo>
                  <a:pt x="0" y="628"/>
                  <a:pt x="319" y="826"/>
                  <a:pt x="765" y="826"/>
                </a:cubicBezTo>
                <a:cubicBezTo>
                  <a:pt x="11405" y="826"/>
                  <a:pt x="20007" y="5284"/>
                  <a:pt x="20007" y="10800"/>
                </a:cubicBezTo>
                <a:cubicBezTo>
                  <a:pt x="20007" y="16283"/>
                  <a:pt x="11405" y="20774"/>
                  <a:pt x="828" y="20774"/>
                </a:cubicBezTo>
                <a:cubicBezTo>
                  <a:pt x="828" y="20774"/>
                  <a:pt x="765" y="20774"/>
                  <a:pt x="765" y="20774"/>
                </a:cubicBezTo>
                <a:cubicBezTo>
                  <a:pt x="319" y="20774"/>
                  <a:pt x="0" y="20972"/>
                  <a:pt x="0" y="21204"/>
                </a:cubicBezTo>
                <a:cubicBezTo>
                  <a:pt x="0" y="21402"/>
                  <a:pt x="319" y="21600"/>
                  <a:pt x="765" y="21600"/>
                </a:cubicBezTo>
                <a:cubicBezTo>
                  <a:pt x="12234" y="21600"/>
                  <a:pt x="21600" y="16745"/>
                  <a:pt x="21600" y="10800"/>
                </a:cubicBezTo>
              </a:path>
            </a:pathLst>
          </a:custGeom>
          <a:solidFill>
            <a:srgbClr val="FE8554"/>
          </a:solidFill>
          <a:ln w="12700">
            <a:miter lim="400000"/>
          </a:ln>
        </p:spPr>
        <p:txBody>
          <a:bodyPr lIns="68579" tIns="68580" rIns="68579" bIns="68580"/>
          <a:lstStyle/>
          <a:p>
            <a:pPr defTabSz="13716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Freeform 8"/>
          <p:cNvSpPr/>
          <p:nvPr/>
        </p:nvSpPr>
        <p:spPr>
          <a:xfrm rot="5400000">
            <a:off x="12517551" y="437537"/>
            <a:ext cx="2658561" cy="593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9" y="0"/>
                </a:moveTo>
                <a:cubicBezTo>
                  <a:pt x="751" y="0"/>
                  <a:pt x="751" y="0"/>
                  <a:pt x="693" y="0"/>
                </a:cubicBezTo>
                <a:cubicBezTo>
                  <a:pt x="289" y="0"/>
                  <a:pt x="0" y="202"/>
                  <a:pt x="0" y="404"/>
                </a:cubicBezTo>
                <a:cubicBezTo>
                  <a:pt x="0" y="640"/>
                  <a:pt x="289" y="842"/>
                  <a:pt x="693" y="842"/>
                </a:cubicBezTo>
                <a:cubicBezTo>
                  <a:pt x="11435" y="842"/>
                  <a:pt x="20156" y="5931"/>
                  <a:pt x="20156" y="12198"/>
                </a:cubicBezTo>
                <a:cubicBezTo>
                  <a:pt x="20156" y="15534"/>
                  <a:pt x="17673" y="18668"/>
                  <a:pt x="13341" y="20859"/>
                </a:cubicBezTo>
                <a:cubicBezTo>
                  <a:pt x="13110" y="20926"/>
                  <a:pt x="12995" y="21061"/>
                  <a:pt x="12995" y="21196"/>
                </a:cubicBezTo>
                <a:cubicBezTo>
                  <a:pt x="12995" y="21432"/>
                  <a:pt x="13341" y="21600"/>
                  <a:pt x="13745" y="21600"/>
                </a:cubicBezTo>
                <a:cubicBezTo>
                  <a:pt x="13919" y="21600"/>
                  <a:pt x="14092" y="21566"/>
                  <a:pt x="14207" y="21499"/>
                </a:cubicBezTo>
                <a:cubicBezTo>
                  <a:pt x="14207" y="21499"/>
                  <a:pt x="14207" y="21499"/>
                  <a:pt x="14207" y="21499"/>
                </a:cubicBezTo>
                <a:cubicBezTo>
                  <a:pt x="18886" y="19174"/>
                  <a:pt x="21600" y="15804"/>
                  <a:pt x="21600" y="12198"/>
                </a:cubicBezTo>
                <a:cubicBezTo>
                  <a:pt x="21600" y="5493"/>
                  <a:pt x="12244" y="34"/>
                  <a:pt x="809" y="0"/>
                </a:cubicBezTo>
              </a:path>
            </a:pathLst>
          </a:custGeom>
          <a:solidFill>
            <a:srgbClr val="641D00"/>
          </a:solidFill>
          <a:ln w="12700">
            <a:miter lim="400000"/>
          </a:ln>
        </p:spPr>
        <p:txBody>
          <a:bodyPr lIns="68579" tIns="68580" rIns="68579" bIns="68580"/>
          <a:lstStyle/>
          <a:p>
            <a:pPr defTabSz="13716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ZoneTexte 55"/>
          <p:cNvSpPr txBox="1"/>
          <p:nvPr/>
        </p:nvSpPr>
        <p:spPr>
          <a:xfrm>
            <a:off x="11153898" y="1459154"/>
            <a:ext cx="4855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/>
            <a:r>
              <a:rPr lang="ar-TN" sz="4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endParaRPr lang="fr-FR" sz="4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dirty="0"/>
          </a:p>
        </p:txBody>
      </p:sp>
      <p:pic>
        <p:nvPicPr>
          <p:cNvPr id="57" name="Picture 4" descr="tb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07489" y="100151"/>
            <a:ext cx="5922908" cy="1274024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59" name="ZoneTexte 58"/>
          <p:cNvSpPr txBox="1"/>
          <p:nvPr/>
        </p:nvSpPr>
        <p:spPr>
          <a:xfrm>
            <a:off x="11821403" y="69196"/>
            <a:ext cx="5676938" cy="96949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lvl="0" algn="ctr" rtl="1"/>
            <a:r>
              <a:rPr lang="ar-TN" sz="54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2-التربية على المواطنة </a:t>
            </a:r>
            <a:endParaRPr lang="fr-F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60" name="Rounded Rectangle 21"/>
          <p:cNvSpPr/>
          <p:nvPr/>
        </p:nvSpPr>
        <p:spPr>
          <a:xfrm>
            <a:off x="1110893" y="8324523"/>
            <a:ext cx="6197790" cy="1493417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 w="12700" cap="flat">
            <a:noFill/>
            <a:miter lim="400000"/>
          </a:ln>
          <a:effectLst/>
        </p:spPr>
        <p:txBody>
          <a:bodyPr wrap="square" lIns="68579" tIns="68579" rIns="68579" bIns="68579" numCol="1" anchor="ctr">
            <a:noAutofit/>
          </a:bodyPr>
          <a:lstStyle/>
          <a:p>
            <a:pPr algn="ctr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ar-TN" sz="4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  <a:sym typeface="Calibri"/>
              </a:rPr>
              <a:t>أهداف التربية على المواطنة</a:t>
            </a:r>
            <a:endParaRPr sz="42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62" name="Rounded Rectangle 2"/>
          <p:cNvSpPr/>
          <p:nvPr/>
        </p:nvSpPr>
        <p:spPr>
          <a:xfrm>
            <a:off x="4942237" y="411142"/>
            <a:ext cx="5115905" cy="1465835"/>
          </a:xfrm>
          <a:prstGeom prst="roundRect">
            <a:avLst>
              <a:gd name="adj" fmla="val 50000"/>
            </a:avLst>
          </a:prstGeom>
          <a:solidFill>
            <a:srgbClr val="D43E01"/>
          </a:solidFill>
          <a:ln w="12700" cap="flat">
            <a:noFill/>
            <a:miter lim="400000"/>
          </a:ln>
          <a:effectLst/>
        </p:spPr>
        <p:txBody>
          <a:bodyPr wrap="square" lIns="68579" tIns="68579" rIns="68579" bIns="68579" numCol="1" anchor="ctr">
            <a:noAutofit/>
          </a:bodyPr>
          <a:lstStyle/>
          <a:p>
            <a:pPr algn="ctr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ar-TN" sz="4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  <a:sym typeface="Calibri"/>
              </a:rPr>
              <a:t>مفهوم التربية  على المواطنة </a:t>
            </a:r>
            <a:endParaRPr lang="fr-FR" sz="4200" b="1" dirty="0">
              <a:latin typeface="Traditional Arabic" panose="02020603050405020304" pitchFamily="18" charset="-78"/>
              <a:cs typeface="Traditional Arabic" panose="02020603050405020304" pitchFamily="18" charset="-78"/>
              <a:sym typeface="Calibri"/>
            </a:endParaRPr>
          </a:p>
          <a:p>
            <a:pPr algn="r" defTabSz="1371600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63" name="Rounded Rectangle 2"/>
          <p:cNvSpPr/>
          <p:nvPr/>
        </p:nvSpPr>
        <p:spPr>
          <a:xfrm>
            <a:off x="2103226" y="6423365"/>
            <a:ext cx="5678022" cy="1285696"/>
          </a:xfrm>
          <a:prstGeom prst="roundRect">
            <a:avLst>
              <a:gd name="adj" fmla="val 50000"/>
            </a:avLst>
          </a:prstGeom>
          <a:solidFill>
            <a:srgbClr val="D43E01"/>
          </a:solidFill>
          <a:ln w="12700" cap="flat">
            <a:noFill/>
            <a:miter lim="400000"/>
          </a:ln>
          <a:effectLst/>
        </p:spPr>
        <p:txBody>
          <a:bodyPr wrap="square" lIns="68579" tIns="68579" rIns="68579" bIns="68579" numCol="1" anchor="ctr">
            <a:noAutofit/>
          </a:bodyPr>
          <a:lstStyle/>
          <a:p>
            <a:pPr algn="ctr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ar-TN" sz="4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  <a:sym typeface="Calibri"/>
              </a:rPr>
              <a:t>أبعاد التربية  على المواطنة </a:t>
            </a:r>
            <a:endParaRPr lang="fr-FR" sz="4200" b="1" dirty="0">
              <a:latin typeface="Traditional Arabic" panose="02020603050405020304" pitchFamily="18" charset="-78"/>
              <a:cs typeface="Traditional Arabic" panose="02020603050405020304" pitchFamily="18" charset="-78"/>
              <a:sym typeface="Calibri"/>
            </a:endParaRPr>
          </a:p>
          <a:p>
            <a:pPr algn="r" defTabSz="1371600" rtl="1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381" y="524191"/>
            <a:ext cx="2813847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50" grpId="0" animBg="1"/>
      <p:bldP spid="53" grpId="0" animBg="1"/>
      <p:bldP spid="54" grpId="0" animBg="1"/>
      <p:bldP spid="55" grpId="0" animBg="1"/>
      <p:bldP spid="56" grpId="0"/>
      <p:bldP spid="59" grpId="0"/>
      <p:bldP spid="60" grpId="0" animBg="1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4720" y="-69616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TN" dirty="0" smtClean="0">
                <a:solidFill>
                  <a:prstClr val="white"/>
                </a:solidFill>
              </a:rPr>
              <a:t>م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93921" y="1313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46001" y="2756331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5848" y="3858954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54839" y="4604466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47168" y="-2803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-36235" y="2756331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620759" y="385895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-77659" y="4648193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pic>
        <p:nvPicPr>
          <p:cNvPr id="46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9155" y="125424"/>
            <a:ext cx="5198513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11931081" y="161516"/>
            <a:ext cx="5807298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3- </a:t>
            </a:r>
            <a:r>
              <a:rPr lang="ar-T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مسرحة الدّروس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39" name="Oval 72">
            <a:extLst>
              <a:ext uri="{FF2B5EF4-FFF2-40B4-BE49-F238E27FC236}">
                <a16:creationId xmlns:a16="http://schemas.microsoft.com/office/drawing/2014/main" xmlns="" id="{0A51BD94-FF6F-19A8-57A9-9419A95B0F53}"/>
              </a:ext>
            </a:extLst>
          </p:cNvPr>
          <p:cNvSpPr/>
          <p:nvPr/>
        </p:nvSpPr>
        <p:spPr>
          <a:xfrm>
            <a:off x="14524020" y="2133449"/>
            <a:ext cx="1525104" cy="1747034"/>
          </a:xfrm>
          <a:prstGeom prst="teardrop">
            <a:avLst/>
          </a:prstGeom>
          <a:solidFill>
            <a:srgbClr val="2F5597"/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en-US" sz="36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Oval 72">
            <a:extLst>
              <a:ext uri="{FF2B5EF4-FFF2-40B4-BE49-F238E27FC236}">
                <a16:creationId xmlns:a16="http://schemas.microsoft.com/office/drawing/2014/main" xmlns="" id="{84CB2D56-0242-28A8-B038-78E37E08B6CE}"/>
              </a:ext>
            </a:extLst>
          </p:cNvPr>
          <p:cNvSpPr/>
          <p:nvPr/>
        </p:nvSpPr>
        <p:spPr>
          <a:xfrm>
            <a:off x="14434016" y="4200367"/>
            <a:ext cx="1525104" cy="1747034"/>
          </a:xfrm>
          <a:prstGeom prst="teardrop">
            <a:avLst/>
          </a:prstGeom>
          <a:solidFill>
            <a:srgbClr val="26A48F"/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en-US" sz="36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xmlns="" id="{8CA778BC-0492-5369-9C56-7ADD3A075F42}"/>
              </a:ext>
            </a:extLst>
          </p:cNvPr>
          <p:cNvSpPr txBox="1"/>
          <p:nvPr/>
        </p:nvSpPr>
        <p:spPr>
          <a:xfrm>
            <a:off x="8319280" y="2488401"/>
            <a:ext cx="5807300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 smtClean="0"/>
              <a:t>مسرح الكبار</a:t>
            </a:r>
            <a:endParaRPr lang="fr-FR" sz="48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17F93B0-BF33-F520-1592-82ED9895BB71}"/>
              </a:ext>
            </a:extLst>
          </p:cNvPr>
          <p:cNvSpPr/>
          <p:nvPr/>
        </p:nvSpPr>
        <p:spPr>
          <a:xfrm>
            <a:off x="7012580" y="6733345"/>
            <a:ext cx="8420700" cy="877163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ar-TN" sz="4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مسرحة الدّروس</a:t>
            </a:r>
            <a:endParaRPr lang="fr-FR" sz="4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2339155" y="60048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982200" y="4821916"/>
            <a:ext cx="349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TN" sz="4800" b="1" dirty="0" smtClean="0"/>
              <a:t>مسرح الطفل</a:t>
            </a:r>
            <a:endParaRPr lang="fr-FR" sz="4800" b="1" dirty="0"/>
          </a:p>
        </p:txBody>
      </p:sp>
      <p:sp>
        <p:nvSpPr>
          <p:cNvPr id="27" name="Oval 72">
            <a:extLst>
              <a:ext uri="{FF2B5EF4-FFF2-40B4-BE49-F238E27FC236}">
                <a16:creationId xmlns:a16="http://schemas.microsoft.com/office/drawing/2014/main" xmlns="" id="{0A51BD94-FF6F-19A8-57A9-9419A95B0F53}"/>
              </a:ext>
            </a:extLst>
          </p:cNvPr>
          <p:cNvSpPr/>
          <p:nvPr/>
        </p:nvSpPr>
        <p:spPr>
          <a:xfrm>
            <a:off x="14407693" y="6298409"/>
            <a:ext cx="1525104" cy="1747034"/>
          </a:xfrm>
          <a:prstGeom prst="teardrop">
            <a:avLst/>
          </a:prstGeom>
          <a:solidFill>
            <a:srgbClr val="2F5597"/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ar-TN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72">
            <a:extLst>
              <a:ext uri="{FF2B5EF4-FFF2-40B4-BE49-F238E27FC236}">
                <a16:creationId xmlns:a16="http://schemas.microsoft.com/office/drawing/2014/main" xmlns="" id="{84CB2D56-0242-28A8-B038-78E37E08B6CE}"/>
              </a:ext>
            </a:extLst>
          </p:cNvPr>
          <p:cNvSpPr/>
          <p:nvPr/>
        </p:nvSpPr>
        <p:spPr>
          <a:xfrm>
            <a:off x="14384502" y="8511929"/>
            <a:ext cx="1525104" cy="1747034"/>
          </a:xfrm>
          <a:prstGeom prst="teardrop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ar-TN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72">
            <a:extLst>
              <a:ext uri="{FF2B5EF4-FFF2-40B4-BE49-F238E27FC236}">
                <a16:creationId xmlns:a16="http://schemas.microsoft.com/office/drawing/2014/main" xmlns="" id="{0A51BD94-FF6F-19A8-57A9-9419A95B0F53}"/>
              </a:ext>
            </a:extLst>
          </p:cNvPr>
          <p:cNvSpPr/>
          <p:nvPr/>
        </p:nvSpPr>
        <p:spPr>
          <a:xfrm>
            <a:off x="14434016" y="6298409"/>
            <a:ext cx="1525104" cy="1747034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ar-TN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575684" y="9188471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TN" sz="4400" b="1" dirty="0" smtClean="0"/>
              <a:t>التربية المسرحية</a:t>
            </a:r>
            <a:endParaRPr lang="fr-FR" sz="4400" b="1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63" y="50461"/>
            <a:ext cx="48577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 animBg="1"/>
      <p:bldP spid="40" grpId="0" animBg="1"/>
      <p:bldP spid="41" grpId="0"/>
      <p:bldP spid="42" grpId="0"/>
      <p:bldP spid="6" grpId="0"/>
      <p:bldP spid="27" grpId="0" animBg="1"/>
      <p:bldP spid="29" grpId="0" animBg="1"/>
      <p:bldP spid="3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53749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TN" dirty="0" smtClean="0">
                <a:solidFill>
                  <a:prstClr val="white"/>
                </a:solidFill>
              </a:rPr>
              <a:t>م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93921" y="1313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46001" y="2756331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5848" y="3858954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54839" y="4604466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47168" y="-2803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-36235" y="2756331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620759" y="385895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-77659" y="4648193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pic>
        <p:nvPicPr>
          <p:cNvPr id="46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9155" y="125424"/>
            <a:ext cx="5198513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11931081" y="161516"/>
            <a:ext cx="5807298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4- أثر مسرحة الدروس في التربية على المواطنة: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39" name="Oval 72">
            <a:extLst>
              <a:ext uri="{FF2B5EF4-FFF2-40B4-BE49-F238E27FC236}">
                <a16:creationId xmlns:a16="http://schemas.microsoft.com/office/drawing/2014/main" xmlns="" id="{0A51BD94-FF6F-19A8-57A9-9419A95B0F53}"/>
              </a:ext>
            </a:extLst>
          </p:cNvPr>
          <p:cNvSpPr/>
          <p:nvPr/>
        </p:nvSpPr>
        <p:spPr>
          <a:xfrm>
            <a:off x="14524020" y="2133449"/>
            <a:ext cx="1525104" cy="1747034"/>
          </a:xfrm>
          <a:prstGeom prst="teardrop">
            <a:avLst/>
          </a:prstGeom>
          <a:solidFill>
            <a:srgbClr val="2F5597"/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en-US" sz="36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Oval 72">
            <a:extLst>
              <a:ext uri="{FF2B5EF4-FFF2-40B4-BE49-F238E27FC236}">
                <a16:creationId xmlns:a16="http://schemas.microsoft.com/office/drawing/2014/main" xmlns="" id="{84CB2D56-0242-28A8-B038-78E37E08B6CE}"/>
              </a:ext>
            </a:extLst>
          </p:cNvPr>
          <p:cNvSpPr/>
          <p:nvPr/>
        </p:nvSpPr>
        <p:spPr>
          <a:xfrm>
            <a:off x="14434016" y="4314618"/>
            <a:ext cx="1525104" cy="1747034"/>
          </a:xfrm>
          <a:prstGeom prst="teardrop">
            <a:avLst/>
          </a:prstGeom>
          <a:solidFill>
            <a:srgbClr val="26A48F"/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en-US" sz="36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xmlns="" id="{8CA778BC-0492-5369-9C56-7ADD3A075F42}"/>
              </a:ext>
            </a:extLst>
          </p:cNvPr>
          <p:cNvSpPr txBox="1"/>
          <p:nvPr/>
        </p:nvSpPr>
        <p:spPr>
          <a:xfrm>
            <a:off x="8319280" y="2488401"/>
            <a:ext cx="5807300" cy="143116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3600" b="1" dirty="0" smtClean="0"/>
              <a:t>أثر مسرحة الدروس في التربية على</a:t>
            </a:r>
            <a:r>
              <a:rPr lang="ar-TN" sz="4800" b="1" dirty="0" smtClean="0"/>
              <a:t> </a:t>
            </a:r>
            <a:r>
              <a:rPr lang="ar-TN" sz="3600" b="1" dirty="0" smtClean="0"/>
              <a:t>المواطنة</a:t>
            </a:r>
            <a:endParaRPr lang="fr-FR" sz="36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17F93B0-BF33-F520-1592-82ED9895BB71}"/>
              </a:ext>
            </a:extLst>
          </p:cNvPr>
          <p:cNvSpPr/>
          <p:nvPr/>
        </p:nvSpPr>
        <p:spPr>
          <a:xfrm>
            <a:off x="7012580" y="6733345"/>
            <a:ext cx="8420700" cy="1431161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ar-TN" sz="4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ar-TN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علاقة المسرح بالواقع المدرسي التونسي</a:t>
            </a:r>
            <a:endParaRPr lang="fr-FR" sz="36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2339155" y="60048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982200" y="4758247"/>
            <a:ext cx="3494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TN" sz="3600" b="1" dirty="0" smtClean="0"/>
              <a:t>طريقة مسرحة درس من المنهج الدّراسي</a:t>
            </a:r>
            <a:endParaRPr lang="fr-FR" sz="3600" b="1" dirty="0"/>
          </a:p>
        </p:txBody>
      </p:sp>
      <p:sp>
        <p:nvSpPr>
          <p:cNvPr id="30" name="Oval 72">
            <a:extLst>
              <a:ext uri="{FF2B5EF4-FFF2-40B4-BE49-F238E27FC236}">
                <a16:creationId xmlns:a16="http://schemas.microsoft.com/office/drawing/2014/main" xmlns="" id="{0A51BD94-FF6F-19A8-57A9-9419A95B0F53}"/>
              </a:ext>
            </a:extLst>
          </p:cNvPr>
          <p:cNvSpPr/>
          <p:nvPr/>
        </p:nvSpPr>
        <p:spPr>
          <a:xfrm>
            <a:off x="14524020" y="6683414"/>
            <a:ext cx="1525104" cy="1747034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</a:ln>
          <a:effectLst>
            <a:glow rad="76200">
              <a:sysClr val="window" lastClr="FFFFFF">
                <a:alpha val="13000"/>
              </a:sys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37139" tIns="68570" rIns="137139" bIns="68570" rtlCol="0" anchor="ctr"/>
          <a:lstStyle/>
          <a:p>
            <a:pPr algn="ctr">
              <a:defRPr/>
            </a:pPr>
            <a:r>
              <a:rPr lang="ar-TN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575684" y="9188471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4400" b="1" dirty="0"/>
          </a:p>
        </p:txBody>
      </p:sp>
    </p:spTree>
    <p:extLst>
      <p:ext uri="{BB962C8B-B14F-4D97-AF65-F5344CB8AC3E}">
        <p14:creationId xmlns:p14="http://schemas.microsoft.com/office/powerpoint/2010/main" val="25155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 animBg="1"/>
      <p:bldP spid="40" grpId="0" animBg="1"/>
      <p:bldP spid="41" grpId="0"/>
      <p:bldP spid="42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191559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TN" dirty="0" smtClean="0"/>
              <a:t>تال</a:t>
            </a:r>
            <a:endParaRPr lang="fr-FR" dirty="0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54A4803-A17E-487C-9C30-49BC214DC91D}"/>
              </a:ext>
            </a:extLst>
          </p:cNvPr>
          <p:cNvSpPr/>
          <p:nvPr/>
        </p:nvSpPr>
        <p:spPr>
          <a:xfrm>
            <a:off x="3411125" y="7154233"/>
            <a:ext cx="10211877" cy="68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xmlns="" id="{7238C65E-3BC1-489F-97DE-634B0B62B68E}"/>
              </a:ext>
            </a:extLst>
          </p:cNvPr>
          <p:cNvSpPr/>
          <p:nvPr/>
        </p:nvSpPr>
        <p:spPr>
          <a:xfrm>
            <a:off x="12127634" y="6797306"/>
            <a:ext cx="794084" cy="7940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xmlns="" id="{94B60020-3DC5-44AF-800F-ACA49CAF42F6}"/>
              </a:ext>
            </a:extLst>
          </p:cNvPr>
          <p:cNvSpPr/>
          <p:nvPr/>
        </p:nvSpPr>
        <p:spPr>
          <a:xfrm>
            <a:off x="8256386" y="6768616"/>
            <a:ext cx="794084" cy="794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7" name="Oval 25">
            <a:extLst>
              <a:ext uri="{FF2B5EF4-FFF2-40B4-BE49-F238E27FC236}">
                <a16:creationId xmlns:a16="http://schemas.microsoft.com/office/drawing/2014/main" xmlns="" id="{344EAA2E-5385-41BB-8002-1DA20E7720B3}"/>
              </a:ext>
            </a:extLst>
          </p:cNvPr>
          <p:cNvSpPr/>
          <p:nvPr/>
        </p:nvSpPr>
        <p:spPr>
          <a:xfrm>
            <a:off x="3955373" y="6707425"/>
            <a:ext cx="794084" cy="794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48" name="Group 2">
            <a:extLst>
              <a:ext uri="{FF2B5EF4-FFF2-40B4-BE49-F238E27FC236}">
                <a16:creationId xmlns:a16="http://schemas.microsoft.com/office/drawing/2014/main" xmlns="" id="{F29C5BA1-8029-4F75-83DE-E9B077A393D3}"/>
              </a:ext>
            </a:extLst>
          </p:cNvPr>
          <p:cNvGrpSpPr/>
          <p:nvPr/>
        </p:nvGrpSpPr>
        <p:grpSpPr>
          <a:xfrm>
            <a:off x="6991216" y="3617667"/>
            <a:ext cx="3333512" cy="3547989"/>
            <a:chOff x="4855153" y="1840301"/>
            <a:chExt cx="2481691" cy="2529499"/>
          </a:xfrm>
        </p:grpSpPr>
        <p:sp>
          <p:nvSpPr>
            <p:cNvPr id="49" name="Rectangle: Rounded Corners 29">
              <a:extLst>
                <a:ext uri="{FF2B5EF4-FFF2-40B4-BE49-F238E27FC236}">
                  <a16:creationId xmlns:a16="http://schemas.microsoft.com/office/drawing/2014/main" xmlns="" id="{AE2B69EA-E633-4D34-B796-C98ABD90A7A7}"/>
                </a:ext>
              </a:extLst>
            </p:cNvPr>
            <p:cNvSpPr/>
            <p:nvPr/>
          </p:nvSpPr>
          <p:spPr>
            <a:xfrm>
              <a:off x="4855153" y="1840301"/>
              <a:ext cx="2481691" cy="1872832"/>
            </a:xfrm>
            <a:prstGeom prst="roundRect">
              <a:avLst>
                <a:gd name="adj" fmla="val 16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0" name="Isosceles Triangle 33">
              <a:extLst>
                <a:ext uri="{FF2B5EF4-FFF2-40B4-BE49-F238E27FC236}">
                  <a16:creationId xmlns:a16="http://schemas.microsoft.com/office/drawing/2014/main" xmlns="" id="{52DEBE9F-6185-4373-A189-0F2E52C1CB72}"/>
                </a:ext>
              </a:extLst>
            </p:cNvPr>
            <p:cNvSpPr/>
            <p:nvPr/>
          </p:nvSpPr>
          <p:spPr>
            <a:xfrm rot="10800000">
              <a:off x="5974494" y="3713133"/>
              <a:ext cx="247764" cy="656667"/>
            </a:xfrm>
            <a:prstGeom prst="triangl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1" name="TextBox 35">
              <a:extLst>
                <a:ext uri="{FF2B5EF4-FFF2-40B4-BE49-F238E27FC236}">
                  <a16:creationId xmlns:a16="http://schemas.microsoft.com/office/drawing/2014/main" xmlns="" id="{C80934DF-8A57-4FAA-B827-A5063374DB84}"/>
                </a:ext>
              </a:extLst>
            </p:cNvPr>
            <p:cNvSpPr txBox="1"/>
            <p:nvPr/>
          </p:nvSpPr>
          <p:spPr>
            <a:xfrm>
              <a:off x="5042348" y="2365861"/>
              <a:ext cx="2288089" cy="724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SA" sz="60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م</a:t>
              </a:r>
              <a:r>
                <a:rPr lang="ar-TN" sz="60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نهج </a:t>
              </a:r>
              <a:r>
                <a:rPr lang="ar-TN" sz="6000" b="1" dirty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الدراسة </a:t>
              </a:r>
              <a:endParaRPr lang="ar-TN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52" name="Group 1">
            <a:extLst>
              <a:ext uri="{FF2B5EF4-FFF2-40B4-BE49-F238E27FC236}">
                <a16:creationId xmlns:a16="http://schemas.microsoft.com/office/drawing/2014/main" xmlns="" id="{AB7650D8-261F-400B-8030-D57F6968C5FD}"/>
              </a:ext>
            </a:extLst>
          </p:cNvPr>
          <p:cNvGrpSpPr/>
          <p:nvPr/>
        </p:nvGrpSpPr>
        <p:grpSpPr>
          <a:xfrm>
            <a:off x="2625318" y="3620248"/>
            <a:ext cx="3689547" cy="3354845"/>
            <a:chOff x="991452" y="1840301"/>
            <a:chExt cx="2481690" cy="2507331"/>
          </a:xfrm>
        </p:grpSpPr>
        <p:sp>
          <p:nvSpPr>
            <p:cNvPr id="53" name="Rectangle: Rounded Corners 31">
              <a:extLst>
                <a:ext uri="{FF2B5EF4-FFF2-40B4-BE49-F238E27FC236}">
                  <a16:creationId xmlns:a16="http://schemas.microsoft.com/office/drawing/2014/main" xmlns="" id="{CED18FE1-63A6-42F0-8C93-97DB3BA8FA3E}"/>
                </a:ext>
              </a:extLst>
            </p:cNvPr>
            <p:cNvSpPr/>
            <p:nvPr/>
          </p:nvSpPr>
          <p:spPr>
            <a:xfrm>
              <a:off x="991452" y="1840301"/>
              <a:ext cx="2481690" cy="1872832"/>
            </a:xfrm>
            <a:prstGeom prst="roundRect">
              <a:avLst>
                <a:gd name="adj" fmla="val 161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4" name="Isosceles Triangle 32">
              <a:extLst>
                <a:ext uri="{FF2B5EF4-FFF2-40B4-BE49-F238E27FC236}">
                  <a16:creationId xmlns:a16="http://schemas.microsoft.com/office/drawing/2014/main" xmlns="" id="{808428A6-D114-4E00-9B71-0E3C2DA767ED}"/>
                </a:ext>
              </a:extLst>
            </p:cNvPr>
            <p:cNvSpPr/>
            <p:nvPr/>
          </p:nvSpPr>
          <p:spPr>
            <a:xfrm rot="10800000">
              <a:off x="2033260" y="3690965"/>
              <a:ext cx="247764" cy="656667"/>
            </a:xfrm>
            <a:prstGeom prst="triangl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xmlns="" id="{03247289-1E3A-4796-8E2A-413F326C5883}"/>
                </a:ext>
              </a:extLst>
            </p:cNvPr>
            <p:cNvSpPr txBox="1"/>
            <p:nvPr/>
          </p:nvSpPr>
          <p:spPr>
            <a:xfrm>
              <a:off x="1039299" y="2390874"/>
              <a:ext cx="2380592" cy="759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TN" sz="60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أدوات</a:t>
              </a:r>
              <a:r>
                <a:rPr lang="ar-SA" sz="60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 </a:t>
              </a:r>
              <a:r>
                <a:rPr lang="ar-SA" sz="6000" b="1" dirty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البحث </a:t>
              </a:r>
              <a:endParaRPr lang="en-GB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aditional Arabic" panose="02020603050405020304" pitchFamily="18" charset="-78"/>
                <a:ea typeface="Noto Sans" panose="020B0502040504020204" pitchFamily="34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xmlns="" id="{CADD3580-8AE8-4C06-9DBD-8D6192592426}"/>
              </a:ext>
            </a:extLst>
          </p:cNvPr>
          <p:cNvGrpSpPr/>
          <p:nvPr/>
        </p:nvGrpSpPr>
        <p:grpSpPr>
          <a:xfrm>
            <a:off x="11059448" y="3654569"/>
            <a:ext cx="3345123" cy="3462027"/>
            <a:chOff x="8942660" y="1840301"/>
            <a:chExt cx="2515114" cy="2529499"/>
          </a:xfrm>
        </p:grpSpPr>
        <p:sp>
          <p:nvSpPr>
            <p:cNvPr id="57" name="Isosceles Triangle 21">
              <a:extLst>
                <a:ext uri="{FF2B5EF4-FFF2-40B4-BE49-F238E27FC236}">
                  <a16:creationId xmlns:a16="http://schemas.microsoft.com/office/drawing/2014/main" xmlns="" id="{22D55B21-F05B-4B68-AF8A-F008F18D4395}"/>
                </a:ext>
              </a:extLst>
            </p:cNvPr>
            <p:cNvSpPr/>
            <p:nvPr/>
          </p:nvSpPr>
          <p:spPr>
            <a:xfrm rot="10800000">
              <a:off x="9950540" y="3713133"/>
              <a:ext cx="247765" cy="656667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xmlns="" id="{145A75DA-23C0-499F-A61E-658F519E3E38}"/>
                </a:ext>
              </a:extLst>
            </p:cNvPr>
            <p:cNvSpPr/>
            <p:nvPr/>
          </p:nvSpPr>
          <p:spPr>
            <a:xfrm>
              <a:off x="8976084" y="1840301"/>
              <a:ext cx="2481690" cy="1872832"/>
            </a:xfrm>
            <a:prstGeom prst="roundRect">
              <a:avLst>
                <a:gd name="adj" fmla="val 161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9" name="TextBox 39">
              <a:extLst>
                <a:ext uri="{FF2B5EF4-FFF2-40B4-BE49-F238E27FC236}">
                  <a16:creationId xmlns:a16="http://schemas.microsoft.com/office/drawing/2014/main" xmlns="" id="{C0EE6B11-1262-4E2E-887D-F238F843F895}"/>
                </a:ext>
              </a:extLst>
            </p:cNvPr>
            <p:cNvSpPr txBox="1"/>
            <p:nvPr/>
          </p:nvSpPr>
          <p:spPr>
            <a:xfrm>
              <a:off x="8942660" y="2438651"/>
              <a:ext cx="2511287" cy="119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TN" sz="48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الاجراءات المنهجية للدّراسة الميدانية</a:t>
              </a:r>
              <a:endParaRPr lang="ar-TN" sz="4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7575745" y="1223041"/>
            <a:ext cx="3943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TN" sz="5400" b="1" dirty="0" smtClean="0"/>
              <a:t>الجانب التطبيقي: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5145958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8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9035" y="95847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" name="ZoneTexte 1"/>
          <p:cNvSpPr txBox="1"/>
          <p:nvPr/>
        </p:nvSpPr>
        <p:spPr>
          <a:xfrm>
            <a:off x="10213889" y="96026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منهج البحث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xmlns="" id="{AA1FF32D-A154-3E57-9E1B-A55DC2218388}"/>
              </a:ext>
            </a:extLst>
          </p:cNvPr>
          <p:cNvSpPr/>
          <p:nvPr/>
        </p:nvSpPr>
        <p:spPr>
          <a:xfrm>
            <a:off x="5761508" y="6417522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xmlns="" id="{024D2656-AA04-EBCE-E1E0-657266D672AD}"/>
              </a:ext>
            </a:extLst>
          </p:cNvPr>
          <p:cNvSpPr/>
          <p:nvPr/>
        </p:nvSpPr>
        <p:spPr>
          <a:xfrm>
            <a:off x="5761506" y="6868146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xmlns="" id="{09F6CE08-5FC5-F5D0-E15F-ED663E0808DF}"/>
              </a:ext>
            </a:extLst>
          </p:cNvPr>
          <p:cNvSpPr/>
          <p:nvPr/>
        </p:nvSpPr>
        <p:spPr>
          <a:xfrm>
            <a:off x="5761506" y="7318769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>
                    <a:alpha val="47000"/>
                  </a:srgbClr>
                </a:gs>
                <a:gs pos="47000">
                  <a:schemeClr val="accent5">
                    <a:lumMod val="20000"/>
                    <a:lumOff val="80000"/>
                    <a:alpha val="34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xmlns="" id="{93F7C45D-2914-2FD9-0D4B-DDC5484B51B0}"/>
              </a:ext>
            </a:extLst>
          </p:cNvPr>
          <p:cNvSpPr/>
          <p:nvPr/>
        </p:nvSpPr>
        <p:spPr>
          <a:xfrm>
            <a:off x="5761506" y="7712517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alpha val="19000"/>
                  </a:srgbClr>
                </a:gs>
                <a:gs pos="98000">
                  <a:srgbClr val="5FC4EF">
                    <a:alpha val="36000"/>
                  </a:srgbClr>
                </a:gs>
                <a:gs pos="47000">
                  <a:schemeClr val="accent5">
                    <a:lumMod val="20000"/>
                    <a:lumOff val="80000"/>
                    <a:alpha val="19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xmlns="" id="{BB6BBF95-59CF-E995-84DD-4D52FC56E664}"/>
              </a:ext>
            </a:extLst>
          </p:cNvPr>
          <p:cNvSpPr/>
          <p:nvPr/>
        </p:nvSpPr>
        <p:spPr>
          <a:xfrm>
            <a:off x="5761506" y="8163140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lumMod val="93000"/>
                    <a:lumOff val="7000"/>
                    <a:alpha val="22000"/>
                  </a:srgbClr>
                </a:gs>
                <a:gs pos="99000">
                  <a:srgbClr val="5FC4EF">
                    <a:alpha val="26000"/>
                  </a:srgbClr>
                </a:gs>
                <a:gs pos="54000">
                  <a:schemeClr val="accent5">
                    <a:lumMod val="20000"/>
                    <a:lumOff val="80000"/>
                    <a:alpha val="17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xmlns="" id="{9C3D72C6-D93A-DF05-0C4F-9EDADCB7DECE}"/>
              </a:ext>
            </a:extLst>
          </p:cNvPr>
          <p:cNvSpPr/>
          <p:nvPr/>
        </p:nvSpPr>
        <p:spPr>
          <a:xfrm>
            <a:off x="5589310" y="5791895"/>
            <a:ext cx="4526189" cy="2743115"/>
          </a:xfrm>
          <a:prstGeom prst="ellipse">
            <a:avLst/>
          </a:prstGeom>
          <a:gradFill>
            <a:gsLst>
              <a:gs pos="0">
                <a:srgbClr val="00B0F0"/>
              </a:gs>
              <a:gs pos="98000">
                <a:srgbClr val="5FC4EF"/>
              </a:gs>
              <a:gs pos="47000">
                <a:schemeClr val="accent5">
                  <a:lumMod val="20000"/>
                  <a:lumOff val="8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xmlns="" id="{47E70DFC-E1F7-A2FE-6A3A-F9AF2D0CF7B0}"/>
              </a:ext>
            </a:extLst>
          </p:cNvPr>
          <p:cNvSpPr/>
          <p:nvPr/>
        </p:nvSpPr>
        <p:spPr>
          <a:xfrm>
            <a:off x="5782001" y="5267729"/>
            <a:ext cx="4042407" cy="2589989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xmlns="" id="{6497A775-9B25-456E-06B9-D2BC7804BC58}"/>
              </a:ext>
            </a:extLst>
          </p:cNvPr>
          <p:cNvSpPr/>
          <p:nvPr/>
        </p:nvSpPr>
        <p:spPr>
          <a:xfrm>
            <a:off x="5530404" y="2551535"/>
            <a:ext cx="4644000" cy="4201361"/>
          </a:xfrm>
          <a:custGeom>
            <a:avLst/>
            <a:gdLst>
              <a:gd name="connsiteX0" fmla="*/ 1505244 w 2993358"/>
              <a:gd name="connsiteY0" fmla="*/ 0 h 3165230"/>
              <a:gd name="connsiteX1" fmla="*/ 2569612 w 2993358"/>
              <a:gd name="connsiteY1" fmla="*/ 463537 h 3165230"/>
              <a:gd name="connsiteX2" fmla="*/ 2617178 w 2993358"/>
              <a:gd name="connsiteY2" fmla="*/ 518564 h 3165230"/>
              <a:gd name="connsiteX3" fmla="*/ 2523489 w 2993358"/>
              <a:gd name="connsiteY3" fmla="*/ 608219 h 3165230"/>
              <a:gd name="connsiteX4" fmla="*/ 2477906 w 2993358"/>
              <a:gd name="connsiteY4" fmla="*/ 555244 h 3165230"/>
              <a:gd name="connsiteX5" fmla="*/ 1505244 w 2993358"/>
              <a:gd name="connsiteY5" fmla="*/ 129692 h 3165230"/>
              <a:gd name="connsiteX6" fmla="*/ 129692 w 2993358"/>
              <a:gd name="connsiteY6" fmla="*/ 1582615 h 3165230"/>
              <a:gd name="connsiteX7" fmla="*/ 1505244 w 2993358"/>
              <a:gd name="connsiteY7" fmla="*/ 3035538 h 3165230"/>
              <a:gd name="connsiteX8" fmla="*/ 2852850 w 2993358"/>
              <a:gd name="connsiteY8" fmla="*/ 1875430 h 3165230"/>
              <a:gd name="connsiteX9" fmla="*/ 2865277 w 2993358"/>
              <a:gd name="connsiteY9" fmla="*/ 1789424 h 3165230"/>
              <a:gd name="connsiteX10" fmla="*/ 2993358 w 2993358"/>
              <a:gd name="connsiteY10" fmla="*/ 1808900 h 3165230"/>
              <a:gd name="connsiteX11" fmla="*/ 2979907 w 2993358"/>
              <a:gd name="connsiteY11" fmla="*/ 1901567 h 3165230"/>
              <a:gd name="connsiteX12" fmla="*/ 1505244 w 2993358"/>
              <a:gd name="connsiteY12" fmla="*/ 3165230 h 3165230"/>
              <a:gd name="connsiteX13" fmla="*/ 0 w 2993358"/>
              <a:gd name="connsiteY13" fmla="*/ 1582615 h 3165230"/>
              <a:gd name="connsiteX14" fmla="*/ 1505244 w 2993358"/>
              <a:gd name="connsiteY14" fmla="*/ 0 h 316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93358" h="3165230">
                <a:moveTo>
                  <a:pt x="1505244" y="0"/>
                </a:moveTo>
                <a:cubicBezTo>
                  <a:pt x="1920906" y="0"/>
                  <a:pt x="2297217" y="177140"/>
                  <a:pt x="2569612" y="463537"/>
                </a:cubicBezTo>
                <a:lnTo>
                  <a:pt x="2617178" y="518564"/>
                </a:lnTo>
                <a:lnTo>
                  <a:pt x="2523489" y="608219"/>
                </a:lnTo>
                <a:lnTo>
                  <a:pt x="2477906" y="555244"/>
                </a:lnTo>
                <a:cubicBezTo>
                  <a:pt x="2228980" y="292316"/>
                  <a:pt x="1885092" y="129692"/>
                  <a:pt x="1505244" y="129692"/>
                </a:cubicBezTo>
                <a:cubicBezTo>
                  <a:pt x="745548" y="129692"/>
                  <a:pt x="129692" y="780188"/>
                  <a:pt x="129692" y="1582615"/>
                </a:cubicBezTo>
                <a:cubicBezTo>
                  <a:pt x="129692" y="2385042"/>
                  <a:pt x="745548" y="3035538"/>
                  <a:pt x="1505244" y="3035538"/>
                </a:cubicBezTo>
                <a:cubicBezTo>
                  <a:pt x="2169978" y="3035538"/>
                  <a:pt x="2724584" y="2537502"/>
                  <a:pt x="2852850" y="1875430"/>
                </a:cubicBezTo>
                <a:lnTo>
                  <a:pt x="2865277" y="1789424"/>
                </a:lnTo>
                <a:lnTo>
                  <a:pt x="2993358" y="1808900"/>
                </a:lnTo>
                <a:lnTo>
                  <a:pt x="2979907" y="1901567"/>
                </a:lnTo>
                <a:cubicBezTo>
                  <a:pt x="2839548" y="2622738"/>
                  <a:pt x="2232652" y="3165230"/>
                  <a:pt x="1505244" y="3165230"/>
                </a:cubicBezTo>
                <a:cubicBezTo>
                  <a:pt x="673921" y="3165230"/>
                  <a:pt x="0" y="2456669"/>
                  <a:pt x="0" y="1582615"/>
                </a:cubicBezTo>
                <a:cubicBezTo>
                  <a:pt x="0" y="708561"/>
                  <a:pt x="673921" y="0"/>
                  <a:pt x="1505244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B0F0"/>
              </a:gs>
            </a:gsLst>
            <a:lin ang="13500000" scaled="1"/>
          </a:gradFill>
          <a:ln>
            <a:noFill/>
          </a:ln>
          <a:effectLst>
            <a:reflection stA="46000" endPos="12000" dist="139700" dir="5400000" sy="-100000" algn="bl" rotWithShape="0"/>
          </a:effectLst>
          <a:scene3d>
            <a:camera prst="isometricRightUp"/>
            <a:lightRig rig="threePt" dir="t">
              <a:rot lat="0" lon="0" rev="1800000"/>
            </a:lightRig>
          </a:scene3d>
          <a:sp3d extrusionH="254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 defTabSz="1371600">
              <a:defRPr/>
            </a:pPr>
            <a:endParaRPr lang="fr-FR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xmlns="" id="{92FA145A-EF1C-D9B4-C178-8A4A28213D00}"/>
              </a:ext>
            </a:extLst>
          </p:cNvPr>
          <p:cNvSpPr/>
          <p:nvPr/>
        </p:nvSpPr>
        <p:spPr>
          <a:xfrm>
            <a:off x="5921330" y="3002159"/>
            <a:ext cx="3672000" cy="3358475"/>
          </a:xfrm>
          <a:prstGeom prst="ellipse">
            <a:avLst/>
          </a:prstGeom>
          <a:gradFill flip="none" rotWithShape="1">
            <a:gsLst>
              <a:gs pos="12000">
                <a:srgbClr val="00B0F0">
                  <a:alpha val="47000"/>
                </a:srgbClr>
              </a:gs>
              <a:gs pos="100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reflection blurRad="6350" stA="52000" endA="300" endPos="31000" dist="368300" dir="5400000" sy="-100000" algn="bl" rotWithShape="0"/>
          </a:effectLst>
          <a:scene3d>
            <a:camera prst="isometricRightUp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xmlns="" id="{05282E0A-0B86-7AED-2D62-5FAC597188EE}"/>
              </a:ext>
            </a:extLst>
          </p:cNvPr>
          <p:cNvSpPr txBox="1"/>
          <p:nvPr/>
        </p:nvSpPr>
        <p:spPr>
          <a:xfrm>
            <a:off x="5828651" y="3962421"/>
            <a:ext cx="3768146" cy="1800493"/>
          </a:xfrm>
          <a:prstGeom prst="rect">
            <a:avLst/>
          </a:prstGeom>
          <a:noFill/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txBody>
          <a:bodyPr wrap="square" lIns="137160" tIns="68580" rIns="137160" bIns="68580" rtlCol="0">
            <a:spAutoFit/>
          </a:bodyPr>
          <a:lstStyle/>
          <a:p>
            <a:pPr algn="ctr">
              <a:defRPr/>
            </a:pPr>
            <a:r>
              <a:rPr lang="ar-TN" sz="5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المنهج الاستقرائي</a:t>
            </a:r>
            <a:endParaRPr lang="fr-FR" sz="5400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xmlns="" id="{7B526038-72A7-3F25-0CC2-CC66938DFAA1}"/>
              </a:ext>
            </a:extLst>
          </p:cNvPr>
          <p:cNvSpPr/>
          <p:nvPr/>
        </p:nvSpPr>
        <p:spPr>
          <a:xfrm>
            <a:off x="9827900" y="6106283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xmlns="" id="{D1D4ED04-59CF-C3F1-3C1D-637405458BC0}"/>
              </a:ext>
            </a:extLst>
          </p:cNvPr>
          <p:cNvSpPr/>
          <p:nvPr/>
        </p:nvSpPr>
        <p:spPr>
          <a:xfrm>
            <a:off x="9827898" y="6556907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xmlns="" id="{13741E1B-976E-CB63-BEB8-3C7C2C0B6FBD}"/>
              </a:ext>
            </a:extLst>
          </p:cNvPr>
          <p:cNvSpPr/>
          <p:nvPr/>
        </p:nvSpPr>
        <p:spPr>
          <a:xfrm>
            <a:off x="9827898" y="7007529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>
                    <a:alpha val="47000"/>
                  </a:srgbClr>
                </a:gs>
                <a:gs pos="47000">
                  <a:schemeClr val="accent5">
                    <a:lumMod val="20000"/>
                    <a:lumOff val="80000"/>
                    <a:alpha val="34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xmlns="" id="{A4AC8A2E-9094-A84B-5A2E-CB9DCCDF3096}"/>
              </a:ext>
            </a:extLst>
          </p:cNvPr>
          <p:cNvSpPr/>
          <p:nvPr/>
        </p:nvSpPr>
        <p:spPr>
          <a:xfrm>
            <a:off x="9827898" y="7401278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alpha val="19000"/>
                  </a:srgbClr>
                </a:gs>
                <a:gs pos="98000">
                  <a:srgbClr val="5FC4EF">
                    <a:alpha val="36000"/>
                  </a:srgbClr>
                </a:gs>
                <a:gs pos="47000">
                  <a:schemeClr val="accent5">
                    <a:lumMod val="20000"/>
                    <a:lumOff val="80000"/>
                    <a:alpha val="19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xmlns="" id="{E47E9EEA-220A-751C-CB74-A13CFCDC68CF}"/>
              </a:ext>
            </a:extLst>
          </p:cNvPr>
          <p:cNvSpPr/>
          <p:nvPr/>
        </p:nvSpPr>
        <p:spPr>
          <a:xfrm>
            <a:off x="9827898" y="7851900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lumMod val="93000"/>
                    <a:lumOff val="7000"/>
                    <a:alpha val="22000"/>
                  </a:srgbClr>
                </a:gs>
                <a:gs pos="99000">
                  <a:srgbClr val="5FC4EF">
                    <a:alpha val="26000"/>
                  </a:srgbClr>
                </a:gs>
                <a:gs pos="54000">
                  <a:schemeClr val="accent5">
                    <a:lumMod val="20000"/>
                    <a:lumOff val="80000"/>
                    <a:alpha val="17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xmlns="" id="{9925020F-56B2-F6EA-8E64-2A9C31BB8066}"/>
              </a:ext>
            </a:extLst>
          </p:cNvPr>
          <p:cNvSpPr/>
          <p:nvPr/>
        </p:nvSpPr>
        <p:spPr>
          <a:xfrm>
            <a:off x="9655702" y="5480656"/>
            <a:ext cx="4526189" cy="2743115"/>
          </a:xfrm>
          <a:prstGeom prst="ellipse">
            <a:avLst/>
          </a:prstGeom>
          <a:gradFill>
            <a:gsLst>
              <a:gs pos="0">
                <a:srgbClr val="00B0F0"/>
              </a:gs>
              <a:gs pos="98000">
                <a:srgbClr val="5FC4EF"/>
              </a:gs>
              <a:gs pos="47000">
                <a:schemeClr val="accent5">
                  <a:lumMod val="20000"/>
                  <a:lumOff val="8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xmlns="" id="{0CD30656-10C7-504E-DFA5-FC5439E21311}"/>
              </a:ext>
            </a:extLst>
          </p:cNvPr>
          <p:cNvSpPr/>
          <p:nvPr/>
        </p:nvSpPr>
        <p:spPr>
          <a:xfrm>
            <a:off x="9848393" y="4956490"/>
            <a:ext cx="4042407" cy="2589989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Forme libre : forme 130">
            <a:extLst>
              <a:ext uri="{FF2B5EF4-FFF2-40B4-BE49-F238E27FC236}">
                <a16:creationId xmlns:a16="http://schemas.microsoft.com/office/drawing/2014/main" xmlns="" id="{FF105EF6-8183-90AB-9439-1F0F402064DA}"/>
              </a:ext>
            </a:extLst>
          </p:cNvPr>
          <p:cNvSpPr/>
          <p:nvPr/>
        </p:nvSpPr>
        <p:spPr>
          <a:xfrm>
            <a:off x="9596796" y="2240296"/>
            <a:ext cx="4644000" cy="4201361"/>
          </a:xfrm>
          <a:custGeom>
            <a:avLst/>
            <a:gdLst>
              <a:gd name="connsiteX0" fmla="*/ 1505244 w 2993358"/>
              <a:gd name="connsiteY0" fmla="*/ 0 h 3165230"/>
              <a:gd name="connsiteX1" fmla="*/ 2569612 w 2993358"/>
              <a:gd name="connsiteY1" fmla="*/ 463537 h 3165230"/>
              <a:gd name="connsiteX2" fmla="*/ 2617178 w 2993358"/>
              <a:gd name="connsiteY2" fmla="*/ 518564 h 3165230"/>
              <a:gd name="connsiteX3" fmla="*/ 2523489 w 2993358"/>
              <a:gd name="connsiteY3" fmla="*/ 608219 h 3165230"/>
              <a:gd name="connsiteX4" fmla="*/ 2477906 w 2993358"/>
              <a:gd name="connsiteY4" fmla="*/ 555244 h 3165230"/>
              <a:gd name="connsiteX5" fmla="*/ 1505244 w 2993358"/>
              <a:gd name="connsiteY5" fmla="*/ 129692 h 3165230"/>
              <a:gd name="connsiteX6" fmla="*/ 129692 w 2993358"/>
              <a:gd name="connsiteY6" fmla="*/ 1582615 h 3165230"/>
              <a:gd name="connsiteX7" fmla="*/ 1505244 w 2993358"/>
              <a:gd name="connsiteY7" fmla="*/ 3035538 h 3165230"/>
              <a:gd name="connsiteX8" fmla="*/ 2852850 w 2993358"/>
              <a:gd name="connsiteY8" fmla="*/ 1875430 h 3165230"/>
              <a:gd name="connsiteX9" fmla="*/ 2865277 w 2993358"/>
              <a:gd name="connsiteY9" fmla="*/ 1789424 h 3165230"/>
              <a:gd name="connsiteX10" fmla="*/ 2993358 w 2993358"/>
              <a:gd name="connsiteY10" fmla="*/ 1808900 h 3165230"/>
              <a:gd name="connsiteX11" fmla="*/ 2979907 w 2993358"/>
              <a:gd name="connsiteY11" fmla="*/ 1901567 h 3165230"/>
              <a:gd name="connsiteX12" fmla="*/ 1505244 w 2993358"/>
              <a:gd name="connsiteY12" fmla="*/ 3165230 h 3165230"/>
              <a:gd name="connsiteX13" fmla="*/ 0 w 2993358"/>
              <a:gd name="connsiteY13" fmla="*/ 1582615 h 3165230"/>
              <a:gd name="connsiteX14" fmla="*/ 1505244 w 2993358"/>
              <a:gd name="connsiteY14" fmla="*/ 0 h 316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93358" h="3165230">
                <a:moveTo>
                  <a:pt x="1505244" y="0"/>
                </a:moveTo>
                <a:cubicBezTo>
                  <a:pt x="1920906" y="0"/>
                  <a:pt x="2297217" y="177140"/>
                  <a:pt x="2569612" y="463537"/>
                </a:cubicBezTo>
                <a:lnTo>
                  <a:pt x="2617178" y="518564"/>
                </a:lnTo>
                <a:lnTo>
                  <a:pt x="2523489" y="608219"/>
                </a:lnTo>
                <a:lnTo>
                  <a:pt x="2477906" y="555244"/>
                </a:lnTo>
                <a:cubicBezTo>
                  <a:pt x="2228980" y="292316"/>
                  <a:pt x="1885092" y="129692"/>
                  <a:pt x="1505244" y="129692"/>
                </a:cubicBezTo>
                <a:cubicBezTo>
                  <a:pt x="745548" y="129692"/>
                  <a:pt x="129692" y="780188"/>
                  <a:pt x="129692" y="1582615"/>
                </a:cubicBezTo>
                <a:cubicBezTo>
                  <a:pt x="129692" y="2385042"/>
                  <a:pt x="745548" y="3035538"/>
                  <a:pt x="1505244" y="3035538"/>
                </a:cubicBezTo>
                <a:cubicBezTo>
                  <a:pt x="2169978" y="3035538"/>
                  <a:pt x="2724584" y="2537502"/>
                  <a:pt x="2852850" y="1875430"/>
                </a:cubicBezTo>
                <a:lnTo>
                  <a:pt x="2865277" y="1789424"/>
                </a:lnTo>
                <a:lnTo>
                  <a:pt x="2993358" y="1808900"/>
                </a:lnTo>
                <a:lnTo>
                  <a:pt x="2979907" y="1901567"/>
                </a:lnTo>
                <a:cubicBezTo>
                  <a:pt x="2839548" y="2622738"/>
                  <a:pt x="2232652" y="3165230"/>
                  <a:pt x="1505244" y="3165230"/>
                </a:cubicBezTo>
                <a:cubicBezTo>
                  <a:pt x="673921" y="3165230"/>
                  <a:pt x="0" y="2456669"/>
                  <a:pt x="0" y="1582615"/>
                </a:cubicBezTo>
                <a:cubicBezTo>
                  <a:pt x="0" y="708561"/>
                  <a:pt x="673921" y="0"/>
                  <a:pt x="1505244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B0F0"/>
              </a:gs>
            </a:gsLst>
            <a:lin ang="13500000" scaled="1"/>
          </a:gradFill>
          <a:ln>
            <a:noFill/>
          </a:ln>
          <a:effectLst>
            <a:reflection stA="46000" endPos="12000" dist="139700" dir="5400000" sy="-100000" algn="bl" rotWithShape="0"/>
          </a:effectLst>
          <a:scene3d>
            <a:camera prst="isometricRightUp"/>
            <a:lightRig rig="threePt" dir="t">
              <a:rot lat="0" lon="0" rev="1800000"/>
            </a:lightRig>
          </a:scene3d>
          <a:sp3d extrusionH="254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 defTabSz="1371600">
              <a:defRPr/>
            </a:pPr>
            <a:endParaRPr lang="fr-FR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xmlns="" id="{BD4E8C2B-2E61-8D8D-56A6-781125149D22}"/>
              </a:ext>
            </a:extLst>
          </p:cNvPr>
          <p:cNvSpPr/>
          <p:nvPr/>
        </p:nvSpPr>
        <p:spPr>
          <a:xfrm>
            <a:off x="9987722" y="2690920"/>
            <a:ext cx="3672000" cy="3358475"/>
          </a:xfrm>
          <a:prstGeom prst="ellipse">
            <a:avLst/>
          </a:prstGeom>
          <a:gradFill flip="none" rotWithShape="1">
            <a:gsLst>
              <a:gs pos="12000">
                <a:srgbClr val="00B0F0">
                  <a:alpha val="47000"/>
                </a:srgbClr>
              </a:gs>
              <a:gs pos="100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reflection blurRad="6350" stA="52000" endA="300" endPos="31000" dist="368300" dir="5400000" sy="-100000" algn="bl" rotWithShape="0"/>
          </a:effectLst>
          <a:scene3d>
            <a:camera prst="isometricRightUp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r>
              <a:rPr lang="ar-TN" sz="5400" b="1" dirty="0" smtClean="0">
                <a:solidFill>
                  <a:prstClr val="white"/>
                </a:solidFill>
                <a:latin typeface="Calibri" panose="020F0502020204030204"/>
              </a:rPr>
              <a:t>المنهج الوصفي التحليلي</a:t>
            </a:r>
            <a:endParaRPr lang="fr-FR" sz="5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A0AFE370-6602-4285-9675-47EB64B2BA52}"/>
              </a:ext>
            </a:extLst>
          </p:cNvPr>
          <p:cNvSpPr txBox="1"/>
          <p:nvPr/>
        </p:nvSpPr>
        <p:spPr>
          <a:xfrm>
            <a:off x="10229726" y="4961315"/>
            <a:ext cx="3996005" cy="1800493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lIns="137160" tIns="68580" rIns="137160" bIns="68580" rtlCol="0">
            <a:spAutoFit/>
          </a:bodyPr>
          <a:lstStyle/>
          <a:p>
            <a:pPr algn="ctr" defTabSz="1371600">
              <a:defRPr/>
            </a:pPr>
            <a:endParaRPr lang="fr-FR" sz="5400" b="1" i="1" dirty="0">
              <a:solidFill>
                <a:srgbClr val="4472C4">
                  <a:lumMod val="75000"/>
                </a:srgbClr>
              </a:solidFill>
              <a:latin typeface="Bodoni MT Black" panose="02070A03080606020203" pitchFamily="18" charset="0"/>
            </a:endParaRPr>
          </a:p>
          <a:p>
            <a:pPr algn="ctr" defTabSz="1371600">
              <a:defRPr/>
            </a:pPr>
            <a:endParaRPr lang="fr-FR" sz="5400" b="1" i="1" dirty="0">
              <a:solidFill>
                <a:srgbClr val="4472C4">
                  <a:lumMod val="75000"/>
                </a:srgbClr>
              </a:solidFill>
              <a:latin typeface="Bodoni MT Black" panose="02070A03080606020203" pitchFamily="18" charset="0"/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xmlns="" id="{384FF7D6-9AB8-A789-2B4E-D443A2DB931E}"/>
              </a:ext>
            </a:extLst>
          </p:cNvPr>
          <p:cNvSpPr/>
          <p:nvPr/>
        </p:nvSpPr>
        <p:spPr>
          <a:xfrm>
            <a:off x="1559988" y="6880263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5D1BD288-C3E3-B156-B136-C80D24422FEF}"/>
              </a:ext>
            </a:extLst>
          </p:cNvPr>
          <p:cNvSpPr/>
          <p:nvPr/>
        </p:nvSpPr>
        <p:spPr>
          <a:xfrm>
            <a:off x="1559987" y="7330887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xmlns="" id="{F95055DD-C8E7-EF59-3F08-C4ABE56ED320}"/>
              </a:ext>
            </a:extLst>
          </p:cNvPr>
          <p:cNvSpPr/>
          <p:nvPr/>
        </p:nvSpPr>
        <p:spPr>
          <a:xfrm>
            <a:off x="1559987" y="7781510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/>
                </a:gs>
                <a:gs pos="98000">
                  <a:srgbClr val="5FC4EF">
                    <a:alpha val="47000"/>
                  </a:srgbClr>
                </a:gs>
                <a:gs pos="47000">
                  <a:schemeClr val="accent5">
                    <a:lumMod val="20000"/>
                    <a:lumOff val="80000"/>
                    <a:alpha val="34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xmlns="" id="{A0A622D2-8B39-8CA8-82EA-2AC4CCDE2E36}"/>
              </a:ext>
            </a:extLst>
          </p:cNvPr>
          <p:cNvSpPr/>
          <p:nvPr/>
        </p:nvSpPr>
        <p:spPr>
          <a:xfrm>
            <a:off x="1559987" y="8175258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alpha val="19000"/>
                  </a:srgbClr>
                </a:gs>
                <a:gs pos="98000">
                  <a:srgbClr val="5FC4EF">
                    <a:alpha val="36000"/>
                  </a:srgbClr>
                </a:gs>
                <a:gs pos="47000">
                  <a:schemeClr val="accent5">
                    <a:lumMod val="20000"/>
                    <a:lumOff val="80000"/>
                    <a:alpha val="19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xmlns="" id="{24B3BA47-0D14-F25A-830A-FF577443DE9C}"/>
              </a:ext>
            </a:extLst>
          </p:cNvPr>
          <p:cNvSpPr/>
          <p:nvPr/>
        </p:nvSpPr>
        <p:spPr>
          <a:xfrm>
            <a:off x="1559987" y="8625881"/>
            <a:ext cx="4042407" cy="258999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B0F0">
                    <a:lumMod val="93000"/>
                    <a:lumOff val="7000"/>
                    <a:alpha val="22000"/>
                  </a:srgbClr>
                </a:gs>
                <a:gs pos="99000">
                  <a:srgbClr val="5FC4EF">
                    <a:alpha val="26000"/>
                  </a:srgbClr>
                </a:gs>
                <a:gs pos="54000">
                  <a:schemeClr val="accent5">
                    <a:lumMod val="20000"/>
                    <a:lumOff val="80000"/>
                    <a:alpha val="17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xmlns="" id="{165C93BC-77A4-6BA7-35CA-CCC300DD47C0}"/>
              </a:ext>
            </a:extLst>
          </p:cNvPr>
          <p:cNvSpPr/>
          <p:nvPr/>
        </p:nvSpPr>
        <p:spPr>
          <a:xfrm>
            <a:off x="1434422" y="6244457"/>
            <a:ext cx="4526189" cy="2743115"/>
          </a:xfrm>
          <a:prstGeom prst="ellipse">
            <a:avLst/>
          </a:prstGeom>
          <a:gradFill>
            <a:gsLst>
              <a:gs pos="0">
                <a:srgbClr val="00B0F0"/>
              </a:gs>
              <a:gs pos="98000">
                <a:srgbClr val="5FC4EF"/>
              </a:gs>
              <a:gs pos="47000">
                <a:schemeClr val="accent5">
                  <a:lumMod val="20000"/>
                  <a:lumOff val="8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xmlns="" id="{3E14B127-71FB-D23C-8948-1C3D8DAC83A7}"/>
              </a:ext>
            </a:extLst>
          </p:cNvPr>
          <p:cNvSpPr/>
          <p:nvPr/>
        </p:nvSpPr>
        <p:spPr>
          <a:xfrm>
            <a:off x="1580481" y="5730470"/>
            <a:ext cx="4042407" cy="2589989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00B0F0"/>
                </a:gs>
                <a:gs pos="98000">
                  <a:srgbClr val="5FC4EF"/>
                </a:gs>
                <a:gs pos="47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  <a:scene3d>
            <a:camera prst="isometricTopUp">
              <a:rot lat="19738562" lon="18709111" rev="3705148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xmlns="" id="{D12609D7-6EB0-9254-4AF3-641271BD8E22}"/>
              </a:ext>
            </a:extLst>
          </p:cNvPr>
          <p:cNvSpPr/>
          <p:nvPr/>
        </p:nvSpPr>
        <p:spPr>
          <a:xfrm>
            <a:off x="1719810" y="3464900"/>
            <a:ext cx="3672000" cy="3358475"/>
          </a:xfrm>
          <a:prstGeom prst="ellipse">
            <a:avLst/>
          </a:prstGeom>
          <a:gradFill flip="none" rotWithShape="1">
            <a:gsLst>
              <a:gs pos="12000">
                <a:srgbClr val="00B0F0">
                  <a:alpha val="47000"/>
                </a:srgbClr>
              </a:gs>
              <a:gs pos="100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reflection blurRad="6350" stA="52000" endA="300" endPos="31000" dist="368300" dir="5400000" sy="-100000" algn="bl" rotWithShape="0"/>
          </a:effectLst>
          <a:scene3d>
            <a:camera prst="isometricRightUp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xmlns="" id="{09F50358-F078-19CA-07EE-7B1902CFB7A6}"/>
              </a:ext>
            </a:extLst>
          </p:cNvPr>
          <p:cNvSpPr txBox="1"/>
          <p:nvPr/>
        </p:nvSpPr>
        <p:spPr>
          <a:xfrm>
            <a:off x="1627131" y="4425162"/>
            <a:ext cx="3764680" cy="2354491"/>
          </a:xfrm>
          <a:prstGeom prst="rect">
            <a:avLst/>
          </a:prstGeom>
          <a:noFill/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txBody>
          <a:bodyPr wrap="square" lIns="137160" tIns="68580" rIns="137160" bIns="68580" rtlCol="0">
            <a:spAutoFit/>
          </a:bodyPr>
          <a:lstStyle/>
          <a:p>
            <a:pPr algn="ctr">
              <a:defRPr/>
            </a:pPr>
            <a:r>
              <a:rPr lang="ar-TN" sz="5400" b="1" i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منهج المقارنة</a:t>
            </a:r>
            <a:endParaRPr lang="fr-FR" sz="5400" b="1" i="1" dirty="0">
              <a:solidFill>
                <a:prstClr val="white"/>
              </a:solidFill>
              <a:latin typeface="Bauhaus 93" panose="04030905020B02020C02" pitchFamily="82" charset="0"/>
            </a:endParaRPr>
          </a:p>
          <a:p>
            <a:pPr algn="ctr" defTabSz="1371600">
              <a:defRPr/>
            </a:pPr>
            <a:endParaRPr lang="fr-FR" sz="9000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145" name="Forme libre : forme 144">
            <a:extLst>
              <a:ext uri="{FF2B5EF4-FFF2-40B4-BE49-F238E27FC236}">
                <a16:creationId xmlns:a16="http://schemas.microsoft.com/office/drawing/2014/main" xmlns="" id="{7CD03B7D-086E-E57A-715B-D546FC359989}"/>
              </a:ext>
            </a:extLst>
          </p:cNvPr>
          <p:cNvSpPr/>
          <p:nvPr/>
        </p:nvSpPr>
        <p:spPr>
          <a:xfrm>
            <a:off x="1391565" y="3072651"/>
            <a:ext cx="4644000" cy="4332597"/>
          </a:xfrm>
          <a:custGeom>
            <a:avLst/>
            <a:gdLst>
              <a:gd name="connsiteX0" fmla="*/ 1505244 w 2993358"/>
              <a:gd name="connsiteY0" fmla="*/ 0 h 3165230"/>
              <a:gd name="connsiteX1" fmla="*/ 2569612 w 2993358"/>
              <a:gd name="connsiteY1" fmla="*/ 463537 h 3165230"/>
              <a:gd name="connsiteX2" fmla="*/ 2617178 w 2993358"/>
              <a:gd name="connsiteY2" fmla="*/ 518564 h 3165230"/>
              <a:gd name="connsiteX3" fmla="*/ 2523489 w 2993358"/>
              <a:gd name="connsiteY3" fmla="*/ 608219 h 3165230"/>
              <a:gd name="connsiteX4" fmla="*/ 2477906 w 2993358"/>
              <a:gd name="connsiteY4" fmla="*/ 555244 h 3165230"/>
              <a:gd name="connsiteX5" fmla="*/ 1505244 w 2993358"/>
              <a:gd name="connsiteY5" fmla="*/ 129692 h 3165230"/>
              <a:gd name="connsiteX6" fmla="*/ 129692 w 2993358"/>
              <a:gd name="connsiteY6" fmla="*/ 1582615 h 3165230"/>
              <a:gd name="connsiteX7" fmla="*/ 1505244 w 2993358"/>
              <a:gd name="connsiteY7" fmla="*/ 3035538 h 3165230"/>
              <a:gd name="connsiteX8" fmla="*/ 2852850 w 2993358"/>
              <a:gd name="connsiteY8" fmla="*/ 1875430 h 3165230"/>
              <a:gd name="connsiteX9" fmla="*/ 2865277 w 2993358"/>
              <a:gd name="connsiteY9" fmla="*/ 1789424 h 3165230"/>
              <a:gd name="connsiteX10" fmla="*/ 2993358 w 2993358"/>
              <a:gd name="connsiteY10" fmla="*/ 1808900 h 3165230"/>
              <a:gd name="connsiteX11" fmla="*/ 2979907 w 2993358"/>
              <a:gd name="connsiteY11" fmla="*/ 1901567 h 3165230"/>
              <a:gd name="connsiteX12" fmla="*/ 1505244 w 2993358"/>
              <a:gd name="connsiteY12" fmla="*/ 3165230 h 3165230"/>
              <a:gd name="connsiteX13" fmla="*/ 0 w 2993358"/>
              <a:gd name="connsiteY13" fmla="*/ 1582615 h 3165230"/>
              <a:gd name="connsiteX14" fmla="*/ 1505244 w 2993358"/>
              <a:gd name="connsiteY14" fmla="*/ 0 h 316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93358" h="3165230">
                <a:moveTo>
                  <a:pt x="1505244" y="0"/>
                </a:moveTo>
                <a:cubicBezTo>
                  <a:pt x="1920906" y="0"/>
                  <a:pt x="2297217" y="177140"/>
                  <a:pt x="2569612" y="463537"/>
                </a:cubicBezTo>
                <a:lnTo>
                  <a:pt x="2617178" y="518564"/>
                </a:lnTo>
                <a:lnTo>
                  <a:pt x="2523489" y="608219"/>
                </a:lnTo>
                <a:lnTo>
                  <a:pt x="2477906" y="555244"/>
                </a:lnTo>
                <a:cubicBezTo>
                  <a:pt x="2228980" y="292316"/>
                  <a:pt x="1885092" y="129692"/>
                  <a:pt x="1505244" y="129692"/>
                </a:cubicBezTo>
                <a:cubicBezTo>
                  <a:pt x="745548" y="129692"/>
                  <a:pt x="129692" y="780188"/>
                  <a:pt x="129692" y="1582615"/>
                </a:cubicBezTo>
                <a:cubicBezTo>
                  <a:pt x="129692" y="2385042"/>
                  <a:pt x="745548" y="3035538"/>
                  <a:pt x="1505244" y="3035538"/>
                </a:cubicBezTo>
                <a:cubicBezTo>
                  <a:pt x="2169978" y="3035538"/>
                  <a:pt x="2724584" y="2537502"/>
                  <a:pt x="2852850" y="1875430"/>
                </a:cubicBezTo>
                <a:lnTo>
                  <a:pt x="2865277" y="1789424"/>
                </a:lnTo>
                <a:lnTo>
                  <a:pt x="2993358" y="1808900"/>
                </a:lnTo>
                <a:lnTo>
                  <a:pt x="2979907" y="1901567"/>
                </a:lnTo>
                <a:cubicBezTo>
                  <a:pt x="2839548" y="2622738"/>
                  <a:pt x="2232652" y="3165230"/>
                  <a:pt x="1505244" y="3165230"/>
                </a:cubicBezTo>
                <a:cubicBezTo>
                  <a:pt x="673921" y="3165230"/>
                  <a:pt x="0" y="2456669"/>
                  <a:pt x="0" y="1582615"/>
                </a:cubicBezTo>
                <a:cubicBezTo>
                  <a:pt x="0" y="708561"/>
                  <a:pt x="673921" y="0"/>
                  <a:pt x="1505244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B0F0"/>
              </a:gs>
            </a:gsLst>
            <a:lin ang="13500000" scaled="1"/>
          </a:gradFill>
          <a:ln>
            <a:noFill/>
          </a:ln>
          <a:effectLst>
            <a:reflection stA="46000" endPos="12000" dist="139700" dir="5400000" sy="-100000" algn="bl" rotWithShape="0"/>
          </a:effectLst>
          <a:scene3d>
            <a:camera prst="isometricRightUp"/>
            <a:lightRig rig="threePt" dir="t">
              <a:rot lat="0" lon="0" rev="1800000"/>
            </a:lightRig>
          </a:scene3d>
          <a:sp3d extrusionH="254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 defTabSz="1371600">
              <a:defRPr/>
            </a:pPr>
            <a:endParaRPr lang="fr-FR" sz="27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18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4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/>
      <p:bldP spid="1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TN" dirty="0" smtClean="0"/>
              <a:t>م</a:t>
            </a:r>
            <a:endParaRPr lang="fr-FR" dirty="0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4409" y="7349732"/>
            <a:ext cx="1555097" cy="288511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6031" y="849998"/>
            <a:ext cx="1621623" cy="215666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0683083" y="2193026"/>
            <a:ext cx="2631033" cy="1808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11168979" y="7233496"/>
            <a:ext cx="2210046" cy="186932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7" name="Flèche courbée vers la gauche 6"/>
          <p:cNvSpPr/>
          <p:nvPr/>
        </p:nvSpPr>
        <p:spPr>
          <a:xfrm rot="20765090" flipV="1">
            <a:off x="13393173" y="3377000"/>
            <a:ext cx="764292" cy="1268744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a gauche 10"/>
          <p:cNvSpPr/>
          <p:nvPr/>
        </p:nvSpPr>
        <p:spPr>
          <a:xfrm>
            <a:off x="13576278" y="6610269"/>
            <a:ext cx="722531" cy="1653345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Hexagone 11"/>
          <p:cNvSpPr/>
          <p:nvPr/>
        </p:nvSpPr>
        <p:spPr>
          <a:xfrm>
            <a:off x="12893690" y="4921874"/>
            <a:ext cx="2083592" cy="1569819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1509472" y="7772441"/>
            <a:ext cx="2045234" cy="969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5400" b="1" dirty="0">
                <a:latin typeface="Traditional Arabic" panose="02020603050405020304" pitchFamily="18" charset="-78"/>
                <a:ea typeface="Arial Unicode MS" panose="020B0604020202020204" pitchFamily="34" charset="-128"/>
                <a:cs typeface="Traditional Arabic" panose="02020603050405020304" pitchFamily="18" charset="-78"/>
              </a:rPr>
              <a:t>الملاحظة</a:t>
            </a:r>
            <a:endParaRPr lang="fr-FR" sz="5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3184473" y="5072243"/>
            <a:ext cx="3878741" cy="143116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1873568" rtl="1"/>
            <a:r>
              <a:rPr lang="ar-TN" sz="4200" b="1" dirty="0">
                <a:latin typeface="Traditional Arabic" panose="02020603050405020304" pitchFamily="18" charset="-78"/>
                <a:ea typeface="Arial Unicode MS" panose="020B0604020202020204" pitchFamily="34" charset="-128"/>
                <a:cs typeface="Traditional Arabic" panose="02020603050405020304" pitchFamily="18" charset="-78"/>
              </a:rPr>
              <a:t>أدوات البحث</a:t>
            </a:r>
            <a:endParaRPr lang="fr-FR" sz="4200" b="1" dirty="0">
              <a:latin typeface="Traditional Arabic" panose="02020603050405020304" pitchFamily="18" charset="-78"/>
              <a:ea typeface="Calibri" panose="020F0502020204030204" pitchFamily="34" charset="0"/>
              <a:cs typeface="Traditional Arabic" panose="02020603050405020304" pitchFamily="18" charset="-78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E60E2F7-63E6-FAD1-7D19-9FE8B17D58A1}"/>
              </a:ext>
            </a:extLst>
          </p:cNvPr>
          <p:cNvSpPr txBox="1"/>
          <p:nvPr/>
        </p:nvSpPr>
        <p:spPr>
          <a:xfrm>
            <a:off x="2911355" y="2453065"/>
            <a:ext cx="5384276" cy="969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54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استبيان موجه إلى المدرسين</a:t>
            </a:r>
            <a:endParaRPr lang="fr-FR" sz="54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BE2AF7AD-AB76-0467-8370-FEB91695710B}"/>
              </a:ext>
            </a:extLst>
          </p:cNvPr>
          <p:cNvSpPr txBox="1"/>
          <p:nvPr/>
        </p:nvSpPr>
        <p:spPr>
          <a:xfrm>
            <a:off x="2570017" y="3557321"/>
            <a:ext cx="6568083" cy="969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4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TN" sz="54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مع معلّمات </a:t>
            </a:r>
            <a:endParaRPr lang="fr-FR" sz="54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55" name="Accolade fermante 54">
            <a:extLst>
              <a:ext uri="{FF2B5EF4-FFF2-40B4-BE49-F238E27FC236}">
                <a16:creationId xmlns:a16="http://schemas.microsoft.com/office/drawing/2014/main" xmlns="" id="{FA14C0A8-6A1E-A3B0-112A-AD56706F945C}"/>
              </a:ext>
            </a:extLst>
          </p:cNvPr>
          <p:cNvSpPr/>
          <p:nvPr/>
        </p:nvSpPr>
        <p:spPr>
          <a:xfrm>
            <a:off x="4856215" y="4285931"/>
            <a:ext cx="1544984" cy="2492550"/>
          </a:xfrm>
          <a:prstGeom prst="rightBrace">
            <a:avLst>
              <a:gd name="adj1" fmla="val 31243"/>
              <a:gd name="adj2" fmla="val 5000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xmlns="" id="{70499799-0A98-E082-CC52-9099116FEB7D}"/>
              </a:ext>
            </a:extLst>
          </p:cNvPr>
          <p:cNvSpPr txBox="1"/>
          <p:nvPr/>
        </p:nvSpPr>
        <p:spPr>
          <a:xfrm>
            <a:off x="3179386" y="7825032"/>
            <a:ext cx="5349344" cy="969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54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مدرسة فرحات حشّاد</a:t>
            </a:r>
            <a:endParaRPr lang="fr-FR" sz="54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4E06A197-8B5D-AAF1-B53F-B795AB7E8CC2}"/>
              </a:ext>
            </a:extLst>
          </p:cNvPr>
          <p:cNvSpPr txBox="1"/>
          <p:nvPr/>
        </p:nvSpPr>
        <p:spPr>
          <a:xfrm>
            <a:off x="11248811" y="2758169"/>
            <a:ext cx="2045234" cy="969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5400" b="1" dirty="0">
                <a:latin typeface="Traditional Arabic" panose="02020603050405020304" pitchFamily="18" charset="-78"/>
                <a:ea typeface="Arial Unicode MS" panose="020B0604020202020204" pitchFamily="34" charset="-128"/>
                <a:cs typeface="Traditional Arabic" panose="02020603050405020304" pitchFamily="18" charset="-78"/>
              </a:rPr>
              <a:t>الاستبيان</a:t>
            </a:r>
            <a:endParaRPr lang="fr-FR" sz="5400" b="1" dirty="0"/>
          </a:p>
        </p:txBody>
      </p:sp>
      <p:sp>
        <p:nvSpPr>
          <p:cNvPr id="3" name="Flèche gauche 2"/>
          <p:cNvSpPr/>
          <p:nvPr/>
        </p:nvSpPr>
        <p:spPr>
          <a:xfrm>
            <a:off x="10134600" y="5152293"/>
            <a:ext cx="1863999" cy="759826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7086600" y="4649584"/>
            <a:ext cx="2618873" cy="156981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TN" sz="4400" b="1" dirty="0" smtClean="0"/>
              <a:t>المقابلة</a:t>
            </a:r>
            <a:endParaRPr lang="fr-FR" sz="4400" b="1" dirty="0"/>
          </a:p>
        </p:txBody>
      </p:sp>
      <p:sp>
        <p:nvSpPr>
          <p:cNvPr id="35" name="Flèche gauche 34"/>
          <p:cNvSpPr/>
          <p:nvPr/>
        </p:nvSpPr>
        <p:spPr>
          <a:xfrm>
            <a:off x="8396036" y="2626752"/>
            <a:ext cx="1863999" cy="759826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2743200" y="6311568"/>
            <a:ext cx="1933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TN" sz="4800" b="1" dirty="0" smtClean="0"/>
              <a:t>مع متفقّد</a:t>
            </a:r>
            <a:endParaRPr lang="fr-FR" sz="4800" b="1" dirty="0"/>
          </a:p>
        </p:txBody>
      </p:sp>
      <p:sp>
        <p:nvSpPr>
          <p:cNvPr id="38" name="Flèche gauche 37"/>
          <p:cNvSpPr/>
          <p:nvPr/>
        </p:nvSpPr>
        <p:spPr>
          <a:xfrm>
            <a:off x="8819084" y="7883701"/>
            <a:ext cx="1863999" cy="759826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66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7" grpId="0" animBg="1"/>
      <p:bldP spid="11" grpId="0" animBg="1"/>
      <p:bldP spid="12" grpId="0" animBg="1"/>
      <p:bldP spid="43" grpId="0"/>
      <p:bldP spid="44" grpId="0"/>
      <p:bldP spid="49" grpId="0"/>
      <p:bldP spid="54" grpId="0"/>
      <p:bldP spid="55" grpId="0" animBg="1"/>
      <p:bldP spid="56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8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9035" y="95847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" name="ZoneTexte 1"/>
          <p:cNvSpPr txBox="1"/>
          <p:nvPr/>
        </p:nvSpPr>
        <p:spPr>
          <a:xfrm>
            <a:off x="10213889" y="96026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عرص الاستبيان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</p:spTree>
    <p:extLst>
      <p:ext uri="{BB962C8B-B14F-4D97-AF65-F5344CB8AC3E}">
        <p14:creationId xmlns:p14="http://schemas.microsoft.com/office/powerpoint/2010/main" val="740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8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9035" y="95847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" name="ZoneTexte 1"/>
          <p:cNvSpPr txBox="1"/>
          <p:nvPr/>
        </p:nvSpPr>
        <p:spPr>
          <a:xfrm>
            <a:off x="10213889" y="96026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عرض المقابلة 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</p:spTree>
    <p:extLst>
      <p:ext uri="{BB962C8B-B14F-4D97-AF65-F5344CB8AC3E}">
        <p14:creationId xmlns:p14="http://schemas.microsoft.com/office/powerpoint/2010/main" val="3583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8" name="Picture 4" descr="tb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9035" y="95847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" name="ZoneTexte 1"/>
          <p:cNvSpPr txBox="1"/>
          <p:nvPr/>
        </p:nvSpPr>
        <p:spPr>
          <a:xfrm>
            <a:off x="10213889" y="96026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عرض  المذكّرة البيداغوجية: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</p:spTree>
    <p:extLst>
      <p:ext uri="{BB962C8B-B14F-4D97-AF65-F5344CB8AC3E}">
        <p14:creationId xmlns:p14="http://schemas.microsoft.com/office/powerpoint/2010/main" val="37058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6549" y="-20164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776799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70" name="TextBox 111">
            <a:extLst>
              <a:ext uri="{FF2B5EF4-FFF2-40B4-BE49-F238E27FC236}">
                <a16:creationId xmlns:a16="http://schemas.microsoft.com/office/drawing/2014/main" xmlns="" id="{B9C75F38-D6D2-9D37-A7A0-D0FB740B6728}"/>
              </a:ext>
            </a:extLst>
          </p:cNvPr>
          <p:cNvSpPr txBox="1"/>
          <p:nvPr/>
        </p:nvSpPr>
        <p:spPr>
          <a:xfrm>
            <a:off x="10637186" y="2337689"/>
            <a:ext cx="3990683" cy="46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2876" tIns="91437" rIns="182876" bIns="91437" anchor="ctr">
            <a:scene3d>
              <a:camera prst="orthographicFront"/>
              <a:lightRig rig="threePt" dir="t"/>
            </a:scene3d>
            <a:sp3d extrusionH="57150">
              <a:bevelT w="1270" h="1270"/>
            </a:sp3d>
          </a:bodyPr>
          <a:lstStyle/>
          <a:p>
            <a:pPr algn="r">
              <a:defRPr/>
            </a:pPr>
            <a:endParaRPr lang="en-US" altLang="ko-KR" sz="2100" b="1" dirty="0">
              <a:solidFill>
                <a:srgbClr val="047DC8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algn="r">
              <a:defRPr/>
            </a:pPr>
            <a:r>
              <a:rPr lang="en-US" altLang="ko-KR" sz="2100" b="1" dirty="0">
                <a:solidFill>
                  <a:srgbClr val="047DC8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76" name="TextBox 124">
            <a:extLst>
              <a:ext uri="{FF2B5EF4-FFF2-40B4-BE49-F238E27FC236}">
                <a16:creationId xmlns:a16="http://schemas.microsoft.com/office/drawing/2014/main" xmlns="" id="{6A8C1C17-AC0E-D3FA-88EB-8849DAA36496}"/>
              </a:ext>
            </a:extLst>
          </p:cNvPr>
          <p:cNvSpPr txBox="1"/>
          <p:nvPr/>
        </p:nvSpPr>
        <p:spPr bwMode="auto">
          <a:xfrm>
            <a:off x="10114313" y="4489409"/>
            <a:ext cx="4073938" cy="14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1270" h="1270"/>
            </a:sp3d>
          </a:bodyPr>
          <a:lstStyle/>
          <a:p>
            <a:pPr algn="r">
              <a:defRPr/>
            </a:pP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7C4BEB8-7AA0-FAE3-A27E-1BB144C04B94}"/>
              </a:ext>
            </a:extLst>
          </p:cNvPr>
          <p:cNvSpPr/>
          <p:nvPr/>
        </p:nvSpPr>
        <p:spPr>
          <a:xfrm>
            <a:off x="505728" y="2569317"/>
            <a:ext cx="16501506" cy="750149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1"/>
                </a:gs>
                <a:gs pos="38000">
                  <a:schemeClr val="tx1"/>
                </a:gs>
                <a:gs pos="69000">
                  <a:schemeClr val="bg1"/>
                </a:gs>
                <a:gs pos="100000">
                  <a:schemeClr val="tx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6D4F420-5D5F-004C-2CCB-68CD2842E637}"/>
              </a:ext>
            </a:extLst>
          </p:cNvPr>
          <p:cNvSpPr/>
          <p:nvPr/>
        </p:nvSpPr>
        <p:spPr>
          <a:xfrm>
            <a:off x="1620535" y="1063212"/>
            <a:ext cx="12979631" cy="1369606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 defTabSz="1371600">
              <a:defRPr/>
            </a:pPr>
            <a:r>
              <a:rPr lang="ar-TN" sz="4000" b="1" dirty="0" smtClean="0">
                <a:solidFill>
                  <a:srgbClr val="B25E7C"/>
                </a:solidFill>
                <a:latin typeface="Bahnschrift SemiBold SemiConden" panose="020B0502040204020203" pitchFamily="34" charset="0"/>
              </a:rPr>
              <a:t>الرسم البياني عدد07:أيّهما أفضل تفاعل التّلميذ مع النصّ عند تحويله إلى مسرحيّة أو على الطّريقة العادية</a:t>
            </a:r>
            <a:endParaRPr lang="fr-FR" sz="4000" b="1" dirty="0">
              <a:solidFill>
                <a:srgbClr val="B25E7C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7" name="Picture 4" descr="tb">
            <a:extLst>
              <a:ext uri="{FF2B5EF4-FFF2-40B4-BE49-F238E27FC236}">
                <a16:creationId xmlns:a16="http://schemas.microsoft.com/office/drawing/2014/main" xmlns="" id="{3B2D77AE-C750-9F7E-2C3E-2203E682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3385" y="95847"/>
            <a:ext cx="6337890" cy="1106301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8325D535-B462-F5B3-3DDB-1D68AAC04FFD}"/>
              </a:ext>
            </a:extLst>
          </p:cNvPr>
          <p:cNvSpPr txBox="1"/>
          <p:nvPr/>
        </p:nvSpPr>
        <p:spPr>
          <a:xfrm>
            <a:off x="10603434" y="96027"/>
            <a:ext cx="6412696" cy="1523494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النتائج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3074682928"/>
              </p:ext>
            </p:extLst>
          </p:nvPr>
        </p:nvGraphicFramePr>
        <p:xfrm>
          <a:off x="2209800" y="1079500"/>
          <a:ext cx="13030200" cy="833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252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6335221" y="2464577"/>
            <a:ext cx="1952780" cy="1025210"/>
            <a:chOff x="-116411" y="394813"/>
            <a:chExt cx="1301853" cy="911297"/>
          </a:xfr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chilly" dir="t"/>
          </a:scene3d>
        </p:grpSpPr>
        <p:sp>
          <p:nvSpPr>
            <p:cNvPr id="5" name="Chevron 4"/>
            <p:cNvSpPr/>
            <p:nvPr/>
          </p:nvSpPr>
          <p:spPr>
            <a:xfrm>
              <a:off x="-116411" y="394813"/>
              <a:ext cx="1301853" cy="911297"/>
            </a:xfrm>
            <a:prstGeom prst="chevron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vron 4"/>
            <p:cNvSpPr/>
            <p:nvPr/>
          </p:nvSpPr>
          <p:spPr>
            <a:xfrm rot="16200000">
              <a:off x="230910" y="709098"/>
              <a:ext cx="607214" cy="30474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4286" tIns="4286" rIns="4286" bIns="4286" spcCol="1270"/>
            <a:lstStyle/>
            <a:p>
              <a:pPr algn="r" defTabSz="450057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fr-FR" sz="1000" dirty="0">
                <a:solidFill>
                  <a:prstClr val="white"/>
                </a:solidFill>
              </a:endParaRPr>
            </a:p>
            <a:p>
              <a:pPr algn="r" defTabSz="45005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FR" b="1" dirty="0">
                  <a:solidFill>
                    <a:prstClr val="white"/>
                  </a:solidFill>
                </a:rPr>
                <a:t>1</a:t>
              </a:r>
            </a:p>
          </p:txBody>
        </p:sp>
      </p:grpSp>
      <p:grpSp>
        <p:nvGrpSpPr>
          <p:cNvPr id="7" name="Groupe 4"/>
          <p:cNvGrpSpPr/>
          <p:nvPr/>
        </p:nvGrpSpPr>
        <p:grpSpPr>
          <a:xfrm>
            <a:off x="5365032" y="2030294"/>
            <a:ext cx="10864193" cy="1827323"/>
            <a:chOff x="1226478" y="349802"/>
            <a:chExt cx="7887000" cy="804897"/>
          </a:xfrm>
          <a:scene3d>
            <a:camera prst="orthographicFront"/>
            <a:lightRig rig="chilly" dir="t"/>
          </a:scene3d>
        </p:grpSpPr>
        <p:sp>
          <p:nvSpPr>
            <p:cNvPr id="8" name="Arrondir un rectangle avec un coin du même côté 7"/>
            <p:cNvSpPr/>
            <p:nvPr/>
          </p:nvSpPr>
          <p:spPr>
            <a:xfrm rot="5400000">
              <a:off x="4809978" y="-3233698"/>
              <a:ext cx="720000" cy="7887000"/>
            </a:xfrm>
            <a:prstGeom prst="round2SameRect">
              <a:avLst/>
            </a:prstGeom>
            <a:solidFill>
              <a:srgbClr val="F0EEFA"/>
            </a:solidFill>
            <a:ln>
              <a:solidFill>
                <a:schemeClr val="accent1">
                  <a:alpha val="7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prstMaterial="dkEdge">
              <a:bevelT w="25400" h="6350" prst="softRound"/>
              <a:bevelB w="0" h="0" prst="convex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rrondir un rectangle avec un coin du même côté 6"/>
            <p:cNvSpPr/>
            <p:nvPr/>
          </p:nvSpPr>
          <p:spPr>
            <a:xfrm>
              <a:off x="1226478" y="391110"/>
              <a:ext cx="7845692" cy="763589"/>
            </a:xfrm>
            <a:prstGeom prst="rect">
              <a:avLst/>
            </a:prstGeom>
            <a:ln>
              <a:solidFill>
                <a:schemeClr val="accent1">
                  <a:alpha val="70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66700" tIns="23813" rIns="23813" bIns="23813" spcCol="1270" anchor="ctr"/>
            <a:lstStyle/>
            <a:p>
              <a:pPr marL="321470" lvl="1" indent="-321470" algn="ctr" defTabSz="2500313" rtl="1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ar-TN" sz="72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المقدمة</a:t>
              </a:r>
              <a:endParaRPr lang="fr-FR" sz="7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6305646" y="4300355"/>
            <a:ext cx="1952780" cy="1025210"/>
            <a:chOff x="-116411" y="1393932"/>
            <a:chExt cx="1301853" cy="911297"/>
          </a:xfr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</p:grpSpPr>
        <p:sp>
          <p:nvSpPr>
            <p:cNvPr id="11" name="Chevron 10"/>
            <p:cNvSpPr/>
            <p:nvPr/>
          </p:nvSpPr>
          <p:spPr>
            <a:xfrm>
              <a:off x="-116411" y="1393932"/>
              <a:ext cx="1301853" cy="911297"/>
            </a:xfrm>
            <a:prstGeom prst="chevron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1">
              <a:schemeClr val="accent5">
                <a:hueOff val="-2451115"/>
                <a:satOff val="-3409"/>
                <a:lumOff val="-1307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/>
            <p:nvPr/>
          </p:nvSpPr>
          <p:spPr>
            <a:xfrm rot="16200000">
              <a:off x="283209" y="1631703"/>
              <a:ext cx="509418" cy="31154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1430" tIns="11430" rIns="11430" bIns="1143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FR" dirty="0">
                  <a:solidFill>
                    <a:prstClr val="white"/>
                  </a:solidFill>
                </a:rPr>
                <a:t>2</a:t>
              </a:r>
            </a:p>
          </p:txBody>
        </p:sp>
      </p:grpSp>
      <p:grpSp>
        <p:nvGrpSpPr>
          <p:cNvPr id="13" name="Groupe 10"/>
          <p:cNvGrpSpPr/>
          <p:nvPr/>
        </p:nvGrpSpPr>
        <p:grpSpPr>
          <a:xfrm>
            <a:off x="5429225" y="4016180"/>
            <a:ext cx="10800000" cy="1620000"/>
            <a:chOff x="1253095" y="1378070"/>
            <a:chExt cx="7860670" cy="846204"/>
          </a:xfrm>
          <a:scene3d>
            <a:camera prst="orthographicFront"/>
            <a:lightRig rig="chilly" dir="t"/>
          </a:scene3d>
        </p:grpSpPr>
        <p:sp>
          <p:nvSpPr>
            <p:cNvPr id="14" name="Arrondir un rectangle avec un coin du même côté 13"/>
            <p:cNvSpPr/>
            <p:nvPr/>
          </p:nvSpPr>
          <p:spPr>
            <a:xfrm rot="5400000">
              <a:off x="4760328" y="-2129163"/>
              <a:ext cx="846204" cy="7860670"/>
            </a:xfrm>
            <a:prstGeom prst="round2Same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dkEdge">
              <a:bevelT w="25400" h="6350" prst="softRound"/>
              <a:bevelB w="0" h="0" prst="convex"/>
            </a:sp3d>
          </p:spPr>
          <p:style>
            <a:lnRef idx="1">
              <a:schemeClr val="accent5">
                <a:hueOff val="-2451115"/>
                <a:satOff val="-3409"/>
                <a:lumOff val="-130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Arrondir un rectangle avec un coin du même côté 6"/>
            <p:cNvSpPr/>
            <p:nvPr/>
          </p:nvSpPr>
          <p:spPr>
            <a:xfrm>
              <a:off x="1253095" y="1419379"/>
              <a:ext cx="7819362" cy="76358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66700" tIns="23813" rIns="23813" bIns="23813" spcCol="1270" anchor="ctr"/>
            <a:lstStyle/>
            <a:p>
              <a:pPr marL="321470" lvl="1" indent="-321470" algn="ctr" defTabSz="2500313" rtl="1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ar-TN" sz="7200" b="1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الجانب النظري</a:t>
              </a:r>
              <a:endParaRPr lang="fr-FR" sz="7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16" name="Groupe 16"/>
          <p:cNvGrpSpPr/>
          <p:nvPr/>
        </p:nvGrpSpPr>
        <p:grpSpPr>
          <a:xfrm>
            <a:off x="16373005" y="6275869"/>
            <a:ext cx="1952780" cy="1025210"/>
            <a:chOff x="-116411" y="2390173"/>
            <a:chExt cx="1301853" cy="911297"/>
          </a:xfrm>
          <a:solidFill>
            <a:schemeClr val="accent1">
              <a:lumMod val="75000"/>
            </a:schemeClr>
          </a:solidFill>
          <a:scene3d>
            <a:camera prst="orthographicFront"/>
            <a:lightRig rig="chilly" dir="t"/>
          </a:scene3d>
        </p:grpSpPr>
        <p:sp>
          <p:nvSpPr>
            <p:cNvPr id="17" name="Chevron 16"/>
            <p:cNvSpPr/>
            <p:nvPr/>
          </p:nvSpPr>
          <p:spPr>
            <a:xfrm>
              <a:off x="-116411" y="2390173"/>
              <a:ext cx="1301853" cy="911297"/>
            </a:xfrm>
            <a:prstGeom prst="chevron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1">
              <a:schemeClr val="accent5">
                <a:hueOff val="-4902230"/>
                <a:satOff val="-6819"/>
                <a:lumOff val="-2615"/>
                <a:alphaOff val="0"/>
              </a:schemeClr>
            </a:lnRef>
            <a:fillRef idx="1">
              <a:schemeClr val="accent5">
                <a:hueOff val="-4902230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0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/>
            <p:cNvSpPr/>
            <p:nvPr/>
          </p:nvSpPr>
          <p:spPr>
            <a:xfrm rot="16200000">
              <a:off x="264036" y="2593430"/>
              <a:ext cx="583872" cy="34765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1430" tIns="11430" rIns="11430" bIns="1143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FR" dirty="0">
                  <a:solidFill>
                    <a:prstClr val="white"/>
                  </a:solidFill>
                </a:rPr>
                <a:t>3</a:t>
              </a:r>
            </a:p>
          </p:txBody>
        </p:sp>
      </p:grpSp>
      <p:grpSp>
        <p:nvGrpSpPr>
          <p:cNvPr id="19" name="Groupe 17"/>
          <p:cNvGrpSpPr/>
          <p:nvPr/>
        </p:nvGrpSpPr>
        <p:grpSpPr>
          <a:xfrm>
            <a:off x="5365032" y="6064583"/>
            <a:ext cx="10800000" cy="1620002"/>
            <a:chOff x="1183103" y="2809761"/>
            <a:chExt cx="7883799" cy="846205"/>
          </a:xfrm>
          <a:scene3d>
            <a:camera prst="orthographicFront"/>
            <a:lightRig rig="chilly" dir="t"/>
          </a:scene3d>
        </p:grpSpPr>
        <p:sp>
          <p:nvSpPr>
            <p:cNvPr id="20" name="Arrondir un rectangle avec un coin du même côté 19"/>
            <p:cNvSpPr/>
            <p:nvPr/>
          </p:nvSpPr>
          <p:spPr>
            <a:xfrm rot="5400000">
              <a:off x="4701900" y="-709036"/>
              <a:ext cx="846205" cy="7883799"/>
            </a:xfrm>
            <a:prstGeom prst="round2Same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dkEdge">
              <a:bevelT w="25400" h="6350" prst="softRound"/>
              <a:bevelB w="0" h="0" prst="convex"/>
            </a:sp3d>
          </p:spPr>
          <p:style>
            <a:lnRef idx="1">
              <a:schemeClr val="accent5">
                <a:hueOff val="-4902230"/>
                <a:satOff val="-6819"/>
                <a:lumOff val="-261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Arrondir un rectangle avec un coin du même côté 6"/>
            <p:cNvSpPr/>
            <p:nvPr/>
          </p:nvSpPr>
          <p:spPr>
            <a:xfrm>
              <a:off x="1224409" y="2892591"/>
              <a:ext cx="7842493" cy="59059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66700" tIns="23813" rIns="23813" bIns="23813" spcCol="1270" anchor="ctr"/>
            <a:lstStyle/>
            <a:p>
              <a:pPr marL="1028700" indent="-1028700" algn="ctr" rtl="1">
                <a:buFont typeface="Arial" panose="020B0604020202020204" pitchFamily="34" charset="0"/>
                <a:buChar char="•"/>
              </a:pPr>
              <a:r>
                <a:rPr lang="ar-TN" sz="72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الجانب </a:t>
              </a:r>
              <a:r>
                <a:rPr lang="ar-TN" sz="72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التطبيقي</a:t>
              </a:r>
              <a:endParaRPr lang="fr-FR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11245006" y="375269"/>
            <a:ext cx="4984220" cy="1523495"/>
          </a:xfrm>
          <a:prstGeom prst="rect">
            <a:avLst/>
          </a:prstGeom>
          <a:noFill/>
          <a:ln>
            <a:noFill/>
          </a:ln>
        </p:spPr>
        <p:txBody>
          <a:bodyPr wrap="square" lIns="137160" tIns="68580" rIns="137160" bIns="68580" rtlCol="0">
            <a:spAutoFit/>
          </a:bodyPr>
          <a:lstStyle/>
          <a:p>
            <a:pPr algn="r" rtl="1"/>
            <a:r>
              <a:rPr lang="ar-TN" sz="9000" b="1" dirty="0">
                <a:ln w="10541" cmpd="sng">
                  <a:solidFill>
                    <a:prstClr val="white"/>
                  </a:solidFill>
                  <a:prstDash val="solid"/>
                </a:ln>
                <a:solidFill>
                  <a:srgbClr val="A5A5A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التخطيط:</a:t>
            </a:r>
            <a:endParaRPr lang="fr-FR" sz="7200" b="1" dirty="0">
              <a:ln w="10541" cmpd="sng">
                <a:solidFill>
                  <a:prstClr val="white"/>
                </a:solidFill>
                <a:prstDash val="solid"/>
              </a:ln>
              <a:solidFill>
                <a:srgbClr val="A5A5A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grpSp>
        <p:nvGrpSpPr>
          <p:cNvPr id="24" name="Groupe 4"/>
          <p:cNvGrpSpPr/>
          <p:nvPr/>
        </p:nvGrpSpPr>
        <p:grpSpPr>
          <a:xfrm>
            <a:off x="5365031" y="8043622"/>
            <a:ext cx="10659164" cy="1545131"/>
            <a:chOff x="1226477" y="349802"/>
            <a:chExt cx="7887001" cy="804897"/>
          </a:xfrm>
          <a:scene3d>
            <a:camera prst="orthographicFront"/>
            <a:lightRig rig="chilly" dir="t"/>
          </a:scene3d>
        </p:grpSpPr>
        <p:sp>
          <p:nvSpPr>
            <p:cNvPr id="25" name="Arrondir un rectangle avec un coin du même côté 24"/>
            <p:cNvSpPr/>
            <p:nvPr/>
          </p:nvSpPr>
          <p:spPr>
            <a:xfrm rot="5400000">
              <a:off x="4809978" y="-3233699"/>
              <a:ext cx="720000" cy="7887001"/>
            </a:xfrm>
            <a:prstGeom prst="round2SameRect">
              <a:avLst/>
            </a:prstGeom>
            <a:solidFill>
              <a:srgbClr val="F0EEF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prstMaterial="dkEdge">
              <a:bevelT w="25400" h="6350" prst="softRound"/>
              <a:bevelB w="0" h="0" prst="convex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Arrondir un rectangle avec un coin du même côté 6"/>
            <p:cNvSpPr/>
            <p:nvPr/>
          </p:nvSpPr>
          <p:spPr>
            <a:xfrm>
              <a:off x="1226478" y="391110"/>
              <a:ext cx="7845692" cy="76358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66700" tIns="23813" rIns="23813" bIns="23813" spcCol="1270" anchor="ctr"/>
            <a:lstStyle/>
            <a:p>
              <a:pPr marL="321470" lvl="1" indent="-321470" algn="ctr" defTabSz="2500313" rtl="1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ar-TN" sz="9900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الخاتمة</a:t>
              </a:r>
              <a:endParaRPr lang="fr-FR" sz="7200" dirty="0">
                <a:solidFill>
                  <a:schemeClr val="tx2">
                    <a:lumMod val="50000"/>
                  </a:schemeClr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27" name="Groupe 9"/>
          <p:cNvGrpSpPr/>
          <p:nvPr/>
        </p:nvGrpSpPr>
        <p:grpSpPr>
          <a:xfrm>
            <a:off x="16335220" y="8319466"/>
            <a:ext cx="1952780" cy="1025210"/>
            <a:chOff x="-116411" y="1393932"/>
            <a:chExt cx="1301853" cy="911297"/>
          </a:xfrm>
          <a:solidFill>
            <a:schemeClr val="accent1">
              <a:lumMod val="50000"/>
            </a:schemeClr>
          </a:solidFill>
          <a:scene3d>
            <a:camera prst="orthographicFront"/>
            <a:lightRig rig="chilly" dir="t"/>
          </a:scene3d>
        </p:grpSpPr>
        <p:sp>
          <p:nvSpPr>
            <p:cNvPr id="28" name="Chevron 27"/>
            <p:cNvSpPr/>
            <p:nvPr/>
          </p:nvSpPr>
          <p:spPr>
            <a:xfrm>
              <a:off x="-116411" y="1393932"/>
              <a:ext cx="1301853" cy="911297"/>
            </a:xfrm>
            <a:prstGeom prst="chevron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1">
              <a:schemeClr val="accent5">
                <a:hueOff val="-2451115"/>
                <a:satOff val="-3409"/>
                <a:lumOff val="-1307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4"/>
            <p:cNvSpPr/>
            <p:nvPr/>
          </p:nvSpPr>
          <p:spPr>
            <a:xfrm rot="16200000">
              <a:off x="283209" y="1631703"/>
              <a:ext cx="509418" cy="31154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1430" tIns="11430" rIns="11430" bIns="1143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ar-TN" dirty="0">
                  <a:solidFill>
                    <a:prstClr val="white"/>
                  </a:solidFill>
                </a:rPr>
                <a:t>4</a:t>
              </a:r>
              <a:endParaRPr lang="fr-FR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275"/>
            <a:ext cx="3333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6549" y="-20164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776799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70" name="TextBox 111">
            <a:extLst>
              <a:ext uri="{FF2B5EF4-FFF2-40B4-BE49-F238E27FC236}">
                <a16:creationId xmlns:a16="http://schemas.microsoft.com/office/drawing/2014/main" xmlns="" id="{B9C75F38-D6D2-9D37-A7A0-D0FB740B6728}"/>
              </a:ext>
            </a:extLst>
          </p:cNvPr>
          <p:cNvSpPr txBox="1"/>
          <p:nvPr/>
        </p:nvSpPr>
        <p:spPr>
          <a:xfrm>
            <a:off x="10637186" y="2337689"/>
            <a:ext cx="3990683" cy="46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2876" tIns="91437" rIns="182876" bIns="91437" anchor="ctr">
            <a:scene3d>
              <a:camera prst="orthographicFront"/>
              <a:lightRig rig="threePt" dir="t"/>
            </a:scene3d>
            <a:sp3d extrusionH="57150">
              <a:bevelT w="1270" h="1270"/>
            </a:sp3d>
          </a:bodyPr>
          <a:lstStyle/>
          <a:p>
            <a:pPr algn="r">
              <a:defRPr/>
            </a:pPr>
            <a:endParaRPr lang="en-US" altLang="ko-KR" sz="2100" b="1" dirty="0">
              <a:solidFill>
                <a:srgbClr val="047DC8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algn="r">
              <a:defRPr/>
            </a:pPr>
            <a:r>
              <a:rPr lang="en-US" altLang="ko-KR" sz="2100" b="1" dirty="0">
                <a:solidFill>
                  <a:srgbClr val="047DC8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76" name="TextBox 124">
            <a:extLst>
              <a:ext uri="{FF2B5EF4-FFF2-40B4-BE49-F238E27FC236}">
                <a16:creationId xmlns:a16="http://schemas.microsoft.com/office/drawing/2014/main" xmlns="" id="{6A8C1C17-AC0E-D3FA-88EB-8849DAA36496}"/>
              </a:ext>
            </a:extLst>
          </p:cNvPr>
          <p:cNvSpPr txBox="1"/>
          <p:nvPr/>
        </p:nvSpPr>
        <p:spPr bwMode="auto">
          <a:xfrm>
            <a:off x="10114313" y="4489409"/>
            <a:ext cx="4073938" cy="14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1270" h="1270"/>
            </a:sp3d>
          </a:bodyPr>
          <a:lstStyle/>
          <a:p>
            <a:pPr algn="r">
              <a:defRPr/>
            </a:pP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7C4BEB8-7AA0-FAE3-A27E-1BB144C04B94}"/>
              </a:ext>
            </a:extLst>
          </p:cNvPr>
          <p:cNvSpPr/>
          <p:nvPr/>
        </p:nvSpPr>
        <p:spPr>
          <a:xfrm>
            <a:off x="505728" y="2569317"/>
            <a:ext cx="16501506" cy="750149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1"/>
                </a:gs>
                <a:gs pos="38000">
                  <a:schemeClr val="tx1"/>
                </a:gs>
                <a:gs pos="69000">
                  <a:schemeClr val="bg1"/>
                </a:gs>
                <a:gs pos="100000">
                  <a:schemeClr val="tx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6D4F420-5D5F-004C-2CCB-68CD2842E637}"/>
              </a:ext>
            </a:extLst>
          </p:cNvPr>
          <p:cNvSpPr/>
          <p:nvPr/>
        </p:nvSpPr>
        <p:spPr>
          <a:xfrm>
            <a:off x="1620535" y="1063212"/>
            <a:ext cx="12979631" cy="1369606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 defTabSz="1371600">
              <a:defRPr/>
            </a:pPr>
            <a:r>
              <a:rPr lang="ar-TN" sz="4000" b="1" dirty="0" smtClean="0">
                <a:solidFill>
                  <a:srgbClr val="B25E7C"/>
                </a:solidFill>
                <a:latin typeface="Bahnschrift SemiBold SemiConden" panose="020B0502040204020203" pitchFamily="34" charset="0"/>
              </a:rPr>
              <a:t>الرسم البياني عدد07:أيّهما أفضل تفاعل التّلميذ مع النصّ عند تحويله إلى مسرحيّة أو على الطّريقة العادية</a:t>
            </a:r>
            <a:endParaRPr lang="fr-FR" sz="4000" b="1" dirty="0">
              <a:solidFill>
                <a:srgbClr val="B25E7C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7" name="Picture 4" descr="tb">
            <a:extLst>
              <a:ext uri="{FF2B5EF4-FFF2-40B4-BE49-F238E27FC236}">
                <a16:creationId xmlns:a16="http://schemas.microsoft.com/office/drawing/2014/main" xmlns="" id="{3B2D77AE-C750-9F7E-2C3E-2203E682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3385" y="95847"/>
            <a:ext cx="6337890" cy="1106301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8325D535-B462-F5B3-3DDB-1D68AAC04FFD}"/>
              </a:ext>
            </a:extLst>
          </p:cNvPr>
          <p:cNvSpPr txBox="1"/>
          <p:nvPr/>
        </p:nvSpPr>
        <p:spPr>
          <a:xfrm>
            <a:off x="10603434" y="96027"/>
            <a:ext cx="6412696" cy="1523494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النتائج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</p:spTree>
    <p:extLst>
      <p:ext uri="{BB962C8B-B14F-4D97-AF65-F5344CB8AC3E}">
        <p14:creationId xmlns:p14="http://schemas.microsoft.com/office/powerpoint/2010/main" val="8258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124653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SA" sz="4800" b="1" dirty="0">
                <a:solidFill>
                  <a:schemeClr val="tx1"/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endParaRPr lang="fr-FR" sz="4800" b="1" dirty="0">
              <a:solidFill>
                <a:schemeClr val="tx1"/>
              </a:solidFill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pic>
        <p:nvPicPr>
          <p:cNvPr id="29" name="Picture 4" descr="tb">
            <a:extLst>
              <a:ext uri="{FF2B5EF4-FFF2-40B4-BE49-F238E27FC236}">
                <a16:creationId xmlns:a16="http://schemas.microsoft.com/office/drawing/2014/main" xmlns="" id="{7D5BF286-77BF-B5C2-C4C4-D65D8ED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8364" y="341882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xmlns="" id="{0E04E8AD-D07E-C0D6-2DBC-043704995111}"/>
              </a:ext>
            </a:extLst>
          </p:cNvPr>
          <p:cNvSpPr txBox="1"/>
          <p:nvPr/>
        </p:nvSpPr>
        <p:spPr>
          <a:xfrm>
            <a:off x="10054955" y="312520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النتائج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1372384-E38D-78E6-61DE-BCDEFCB9FB5D}"/>
              </a:ext>
            </a:extLst>
          </p:cNvPr>
          <p:cNvSpPr/>
          <p:nvPr/>
        </p:nvSpPr>
        <p:spPr>
          <a:xfrm>
            <a:off x="1679581" y="1280315"/>
            <a:ext cx="12979631" cy="1061829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 defTabSz="1371600">
              <a:defRPr/>
            </a:pPr>
            <a:r>
              <a:rPr lang="ar-TN" sz="6000" b="1" i="1" dirty="0">
                <a:solidFill>
                  <a:srgbClr val="B25E7C"/>
                </a:solidFill>
                <a:latin typeface="Bahnschrift SemiBold SemiConden" panose="020B0502040204020203" pitchFamily="34" charset="0"/>
              </a:rPr>
              <a:t>قدرة التلميذ على التفريق بين الفصحى والعامية</a:t>
            </a:r>
            <a:endParaRPr lang="fr-FR" sz="6000" b="1" i="1" dirty="0">
              <a:solidFill>
                <a:srgbClr val="B25E7C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2A92A5B7-F803-C21D-FCB8-7E3CA155D8C1}"/>
              </a:ext>
            </a:extLst>
          </p:cNvPr>
          <p:cNvSpPr/>
          <p:nvPr/>
        </p:nvSpPr>
        <p:spPr>
          <a:xfrm>
            <a:off x="4726137" y="2448286"/>
            <a:ext cx="6257526" cy="587034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perspectiveRelaxedModerately">
              <a:rot lat="18180000" lon="0" rev="0"/>
            </a:camera>
            <a:lightRig rig="threePt" dir="t">
              <a:rot lat="0" lon="0" rev="20400000"/>
            </a:lightRig>
          </a:scene3d>
          <a:sp3d extrusionH="4699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4" name="Graphique 33">
            <a:extLst>
              <a:ext uri="{FF2B5EF4-FFF2-40B4-BE49-F238E27FC236}">
                <a16:creationId xmlns:a16="http://schemas.microsoft.com/office/drawing/2014/main" xmlns="" id="{4B8B2253-284E-B746-5914-410DD5AEC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843136"/>
              </p:ext>
            </p:extLst>
          </p:nvPr>
        </p:nvGraphicFramePr>
        <p:xfrm>
          <a:off x="4656660" y="3798790"/>
          <a:ext cx="6396477" cy="3380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FEF22ACB-A850-919A-8F32-B3C85B9445D9}"/>
              </a:ext>
            </a:extLst>
          </p:cNvPr>
          <p:cNvSpPr txBox="1"/>
          <p:nvPr/>
        </p:nvSpPr>
        <p:spPr>
          <a:xfrm>
            <a:off x="1914014" y="3181503"/>
            <a:ext cx="3203153" cy="2354490"/>
          </a:xfrm>
          <a:prstGeom prst="rect">
            <a:avLst/>
          </a:prstGeom>
          <a:noFill/>
          <a:ln>
            <a:noFill/>
          </a:ln>
        </p:spPr>
        <p:txBody>
          <a:bodyPr wrap="square" lIns="137160" tIns="68580" rIns="137160" bIns="68580" rtlCol="0">
            <a:spAutoFit/>
          </a:bodyPr>
          <a:lstStyle/>
          <a:p>
            <a:pPr algn="ctr" defTabSz="1371600">
              <a:defRPr/>
            </a:pPr>
            <a:r>
              <a:rPr lang="ar-TN" sz="3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نسبة التلاميذ الذين يستعملون العامية مكان العربة الفصحى</a:t>
            </a:r>
            <a:endParaRPr lang="fr-FR" sz="36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55289A85-AF3B-98A6-F7D6-32AA7759A650}"/>
              </a:ext>
            </a:extLst>
          </p:cNvPr>
          <p:cNvSpPr txBox="1"/>
          <p:nvPr/>
        </p:nvSpPr>
        <p:spPr>
          <a:xfrm>
            <a:off x="11453180" y="3712109"/>
            <a:ext cx="3309606" cy="1800494"/>
          </a:xfrm>
          <a:prstGeom prst="rect">
            <a:avLst/>
          </a:prstGeom>
          <a:noFill/>
          <a:ln>
            <a:noFill/>
          </a:ln>
        </p:spPr>
        <p:txBody>
          <a:bodyPr wrap="square" lIns="137160" tIns="68580" rIns="137160" bIns="68580" rtlCol="0">
            <a:spAutoFit/>
          </a:bodyPr>
          <a:lstStyle/>
          <a:p>
            <a:pPr algn="ctr" defTabSz="1371600">
              <a:defRPr/>
            </a:pPr>
            <a:r>
              <a:rPr lang="ar-TN" sz="3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نسبة التلاميذ الذين يستعملون العربية الفصحى </a:t>
            </a:r>
            <a:endParaRPr lang="fr-FR" sz="36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xmlns="" id="{54E924A6-7D64-AA8C-1433-9324DCFD35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5737" y="3621119"/>
            <a:ext cx="1370949" cy="70400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xmlns="" id="{28D3AFD7-8174-09B9-291D-306F890201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64300" y="3973115"/>
            <a:ext cx="2861069" cy="206411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F0967FD-9F2A-995B-6AAC-753BE991A0BD}"/>
              </a:ext>
            </a:extLst>
          </p:cNvPr>
          <p:cNvSpPr/>
          <p:nvPr/>
        </p:nvSpPr>
        <p:spPr>
          <a:xfrm>
            <a:off x="1657275" y="2448286"/>
            <a:ext cx="13507056" cy="693168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1"/>
                </a:gs>
                <a:gs pos="38000">
                  <a:schemeClr val="tx1"/>
                </a:gs>
                <a:gs pos="69000">
                  <a:schemeClr val="bg1"/>
                </a:gs>
                <a:gs pos="100000">
                  <a:schemeClr val="tx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xmlns="" id="{511C66BD-E2BC-ABC0-ACA2-A5C5C3A39EEF}"/>
              </a:ext>
            </a:extLst>
          </p:cNvPr>
          <p:cNvSpPr txBox="1"/>
          <p:nvPr/>
        </p:nvSpPr>
        <p:spPr>
          <a:xfrm>
            <a:off x="8321144" y="4796569"/>
            <a:ext cx="1122291" cy="877163"/>
          </a:xfrm>
          <a:prstGeom prst="rect">
            <a:avLst/>
          </a:prstGeom>
          <a:gradFill>
            <a:gsLst>
              <a:gs pos="100000">
                <a:srgbClr val="75BC2E"/>
              </a:gs>
              <a:gs pos="0">
                <a:schemeClr val="bg1"/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txBody>
          <a:bodyPr wrap="square" lIns="137160" tIns="68580" rIns="137160" bIns="68580" rtlCol="0">
            <a:spAutoFit/>
          </a:bodyPr>
          <a:lstStyle/>
          <a:p>
            <a:pPr algn="ctr">
              <a:defRPr/>
            </a:pPr>
            <a:r>
              <a:rPr lang="ar-TN" sz="2400" b="1" dirty="0">
                <a:solidFill>
                  <a:prstClr val="black"/>
                </a:solidFill>
                <a:latin typeface="Agency FB" panose="020B0503020202020204" pitchFamily="34" charset="0"/>
              </a:rPr>
              <a:t>71</a:t>
            </a:r>
            <a:r>
              <a:rPr lang="fr-FR" sz="2400" b="1" dirty="0">
                <a:solidFill>
                  <a:prstClr val="black"/>
                </a:solidFill>
                <a:latin typeface="Agency FB" panose="020B0503020202020204" pitchFamily="34" charset="0"/>
              </a:rPr>
              <a:t>,3%</a:t>
            </a:r>
          </a:p>
          <a:p>
            <a:pPr algn="ctr" defTabSz="1371600">
              <a:defRPr/>
            </a:pPr>
            <a:r>
              <a:rPr lang="fr-FR" sz="2400" b="1" dirty="0">
                <a:solidFill>
                  <a:prstClr val="black"/>
                </a:solidFill>
                <a:latin typeface="Agency FB" panose="020B0503020202020204" pitchFamily="34" charset="0"/>
              </a:rPr>
              <a:t>%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xmlns="" id="{71031D19-DB08-C1D2-9D5F-E3DD812831C1}"/>
              </a:ext>
            </a:extLst>
          </p:cNvPr>
          <p:cNvSpPr txBox="1"/>
          <p:nvPr/>
        </p:nvSpPr>
        <p:spPr>
          <a:xfrm>
            <a:off x="5835323" y="4720643"/>
            <a:ext cx="1122291" cy="507831"/>
          </a:xfrm>
          <a:prstGeom prst="rect">
            <a:avLst/>
          </a:prstGeom>
          <a:gradFill>
            <a:gsLst>
              <a:gs pos="100000">
                <a:srgbClr val="FFC000"/>
              </a:gs>
              <a:gs pos="0">
                <a:schemeClr val="bg1"/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txBody>
          <a:bodyPr wrap="square" lIns="137160" tIns="68580" rIns="137160" bIns="68580" rtlCol="0">
            <a:spAutoFit/>
          </a:bodyPr>
          <a:lstStyle/>
          <a:p>
            <a:pPr algn="ctr" defTabSz="1371600">
              <a:defRPr/>
            </a:pPr>
            <a:r>
              <a:rPr lang="ar-TN" sz="2400" b="1" dirty="0">
                <a:solidFill>
                  <a:prstClr val="black"/>
                </a:solidFill>
                <a:latin typeface="Agency FB" panose="020B0503020202020204" pitchFamily="34" charset="0"/>
              </a:rPr>
              <a:t>28</a:t>
            </a:r>
            <a:r>
              <a:rPr lang="fr-FR" sz="2400" b="1" dirty="0">
                <a:solidFill>
                  <a:prstClr val="black"/>
                </a:solidFill>
                <a:latin typeface="Agency FB" panose="020B0503020202020204" pitchFamily="34" charset="0"/>
              </a:rPr>
              <a:t>,7%</a:t>
            </a:r>
          </a:p>
        </p:txBody>
      </p:sp>
    </p:spTree>
    <p:extLst>
      <p:ext uri="{BB962C8B-B14F-4D97-AF65-F5344CB8AC3E}">
        <p14:creationId xmlns:p14="http://schemas.microsoft.com/office/powerpoint/2010/main" val="10538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Graphic spid="34" grpId="0">
        <p:bldAsOne/>
      </p:bldGraphic>
      <p:bldP spid="35" grpId="0"/>
      <p:bldP spid="37" grpId="0"/>
      <p:bldP spid="41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xmlns="" id="{2425C988-DE21-42FD-A4CC-D914C082DF74}"/>
              </a:ext>
            </a:extLst>
          </p:cNvPr>
          <p:cNvSpPr/>
          <p:nvPr/>
        </p:nvSpPr>
        <p:spPr>
          <a:xfrm>
            <a:off x="12216893" y="7291985"/>
            <a:ext cx="1674521" cy="2474915"/>
          </a:xfrm>
          <a:custGeom>
            <a:avLst/>
            <a:gdLst>
              <a:gd name="connsiteX0" fmla="*/ 1556657 w 1730828"/>
              <a:gd name="connsiteY0" fmla="*/ 152400 h 1654629"/>
              <a:gd name="connsiteX1" fmla="*/ 1730828 w 1730828"/>
              <a:gd name="connsiteY1" fmla="*/ 674915 h 1654629"/>
              <a:gd name="connsiteX2" fmla="*/ 685800 w 1730828"/>
              <a:gd name="connsiteY2" fmla="*/ 1654629 h 1654629"/>
              <a:gd name="connsiteX3" fmla="*/ 0 w 1730828"/>
              <a:gd name="connsiteY3" fmla="*/ 914400 h 1654629"/>
              <a:gd name="connsiteX4" fmla="*/ 1023257 w 1730828"/>
              <a:gd name="connsiteY4" fmla="*/ 0 h 1654629"/>
              <a:gd name="connsiteX5" fmla="*/ 1556657 w 1730828"/>
              <a:gd name="connsiteY5" fmla="*/ 152400 h 165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828" h="1654629">
                <a:moveTo>
                  <a:pt x="1556657" y="152400"/>
                </a:moveTo>
                <a:lnTo>
                  <a:pt x="1730828" y="674915"/>
                </a:lnTo>
                <a:lnTo>
                  <a:pt x="685800" y="1654629"/>
                </a:lnTo>
                <a:lnTo>
                  <a:pt x="0" y="914400"/>
                </a:lnTo>
                <a:lnTo>
                  <a:pt x="1023257" y="0"/>
                </a:lnTo>
                <a:lnTo>
                  <a:pt x="1556657" y="1524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ko-KR" altLang="en-US" sz="4100"/>
          </a:p>
        </p:txBody>
      </p:sp>
      <p:sp>
        <p:nvSpPr>
          <p:cNvPr id="56" name="Freeform 53">
            <a:extLst>
              <a:ext uri="{FF2B5EF4-FFF2-40B4-BE49-F238E27FC236}">
                <a16:creationId xmlns:a16="http://schemas.microsoft.com/office/drawing/2014/main" xmlns="" id="{563149E3-8922-4258-8F45-733AA0EACD1E}"/>
              </a:ext>
            </a:extLst>
          </p:cNvPr>
          <p:cNvSpPr/>
          <p:nvPr/>
        </p:nvSpPr>
        <p:spPr>
          <a:xfrm rot="5400000">
            <a:off x="13447632" y="6494199"/>
            <a:ext cx="1518078" cy="100671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2" name="Picture 4" descr="tb">
            <a:extLst>
              <a:ext uri="{FF2B5EF4-FFF2-40B4-BE49-F238E27FC236}">
                <a16:creationId xmlns:a16="http://schemas.microsoft.com/office/drawing/2014/main" xmlns="" id="{7B7FDF0A-2C54-497F-FA41-186CE83D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8364" y="341882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D459F10E-B239-6DF5-60F0-FF8BF0C585CF}"/>
              </a:ext>
            </a:extLst>
          </p:cNvPr>
          <p:cNvSpPr txBox="1"/>
          <p:nvPr/>
        </p:nvSpPr>
        <p:spPr>
          <a:xfrm>
            <a:off x="10054955" y="312520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النتائج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42E996E-0F6B-135B-F461-E136A68BC423}"/>
              </a:ext>
            </a:extLst>
          </p:cNvPr>
          <p:cNvSpPr/>
          <p:nvPr/>
        </p:nvSpPr>
        <p:spPr>
          <a:xfrm>
            <a:off x="1730398" y="1610576"/>
            <a:ext cx="12979631" cy="1061829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 defTabSz="1371600">
              <a:defRPr/>
            </a:pPr>
            <a:r>
              <a:rPr lang="ar-TN" sz="6000" b="1" i="1" dirty="0">
                <a:solidFill>
                  <a:srgbClr val="B25E7C"/>
                </a:solidFill>
                <a:latin typeface="Bahnschrift SemiBold SemiConden" panose="020B0502040204020203" pitchFamily="34" charset="0"/>
              </a:rPr>
              <a:t>مدى اقبال المتعلمين على المطالعة</a:t>
            </a:r>
            <a:endParaRPr lang="fr-FR" sz="6000" b="1" i="1" dirty="0">
              <a:solidFill>
                <a:srgbClr val="B25E7C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6BC18FF-F492-872E-5516-413185583DDD}"/>
              </a:ext>
            </a:extLst>
          </p:cNvPr>
          <p:cNvSpPr/>
          <p:nvPr/>
        </p:nvSpPr>
        <p:spPr>
          <a:xfrm>
            <a:off x="2068645" y="3361092"/>
            <a:ext cx="13643372" cy="612972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1"/>
                </a:gs>
                <a:gs pos="38000">
                  <a:schemeClr val="tx1"/>
                </a:gs>
                <a:gs pos="69000">
                  <a:schemeClr val="bg1"/>
                </a:gs>
                <a:gs pos="100000">
                  <a:schemeClr val="tx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Arc plein 35">
            <a:extLst>
              <a:ext uri="{FF2B5EF4-FFF2-40B4-BE49-F238E27FC236}">
                <a16:creationId xmlns:a16="http://schemas.microsoft.com/office/drawing/2014/main" xmlns="" id="{1B0AA853-F8B9-84D2-30F1-95B0CC5DB2FE}"/>
              </a:ext>
            </a:extLst>
          </p:cNvPr>
          <p:cNvSpPr/>
          <p:nvPr/>
        </p:nvSpPr>
        <p:spPr>
          <a:xfrm>
            <a:off x="88397" y="4259049"/>
            <a:ext cx="14749976" cy="13251765"/>
          </a:xfrm>
          <a:prstGeom prst="blockArc">
            <a:avLst>
              <a:gd name="adj1" fmla="val 13241592"/>
              <a:gd name="adj2" fmla="val 0"/>
              <a:gd name="adj3" fmla="val 25000"/>
            </a:avLst>
          </a:prstGeom>
          <a:ln>
            <a:noFill/>
          </a:ln>
          <a:scene3d>
            <a:camera prst="isometricOffAxis1Top"/>
            <a:lightRig rig="glow" dir="t"/>
          </a:scene3d>
          <a:sp3d extrusionH="889000" prstMaterial="metal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xmlns="" id="{B5FA2277-4534-3108-B5E1-F2DF2D00D29E}"/>
              </a:ext>
            </a:extLst>
          </p:cNvPr>
          <p:cNvGrpSpPr/>
          <p:nvPr/>
        </p:nvGrpSpPr>
        <p:grpSpPr>
          <a:xfrm>
            <a:off x="4611543" y="6397527"/>
            <a:ext cx="1431393" cy="1056242"/>
            <a:chOff x="7960215" y="4259877"/>
            <a:chExt cx="954262" cy="704161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xmlns="" id="{658AA252-D8B0-8FB4-4CB8-59E780586AF1}"/>
                </a:ext>
              </a:extLst>
            </p:cNvPr>
            <p:cNvSpPr/>
            <p:nvPr/>
          </p:nvSpPr>
          <p:spPr>
            <a:xfrm>
              <a:off x="8004510" y="4259877"/>
              <a:ext cx="759655" cy="6611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412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fr-FR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xmlns="" id="{19BC22AD-72A7-E63B-6624-C96C0D1E7755}"/>
                </a:ext>
              </a:extLst>
            </p:cNvPr>
            <p:cNvSpPr txBox="1"/>
            <p:nvPr/>
          </p:nvSpPr>
          <p:spPr>
            <a:xfrm>
              <a:off x="7960215" y="4717817"/>
              <a:ext cx="954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fr-FR" dirty="0">
                  <a:solidFill>
                    <a:prstClr val="white"/>
                  </a:solidFill>
                  <a:latin typeface="Impact" panose="020B0806030902050204" pitchFamily="34" charset="0"/>
                </a:rPr>
                <a:t>20,00%</a:t>
              </a:r>
            </a:p>
          </p:txBody>
        </p:sp>
      </p:grp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EC0F8C97-3F0B-11D3-CE4D-158F9843500D}"/>
              </a:ext>
            </a:extLst>
          </p:cNvPr>
          <p:cNvSpPr/>
          <p:nvPr/>
        </p:nvSpPr>
        <p:spPr>
          <a:xfrm>
            <a:off x="4673858" y="3702394"/>
            <a:ext cx="1139483" cy="99177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isometricOffAxis1Top"/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xmlns="" id="{BC2F4066-6BAD-9B6E-661E-854DBE903AF8}"/>
              </a:ext>
            </a:extLst>
          </p:cNvPr>
          <p:cNvSpPr txBox="1"/>
          <p:nvPr/>
        </p:nvSpPr>
        <p:spPr>
          <a:xfrm>
            <a:off x="5203733" y="7970702"/>
            <a:ext cx="2023586" cy="1431161"/>
          </a:xfrm>
          <a:prstGeom prst="rect">
            <a:avLst/>
          </a:prstGeom>
          <a:noFill/>
          <a:scene3d>
            <a:camera prst="isometricOffAxis2Right">
              <a:rot lat="931350" lon="19635614" rev="553654"/>
            </a:camera>
            <a:lightRig rig="threePt" dir="t"/>
          </a:scene3d>
        </p:spPr>
        <p:txBody>
          <a:bodyPr wrap="square" lIns="137160" tIns="68580" rIns="137160" bIns="68580" rtlCol="0">
            <a:spAutoFit/>
            <a:scene3d>
              <a:camera prst="isometricOffAxis2Right">
                <a:rot lat="975847" lon="19327126" rev="469120"/>
              </a:camera>
              <a:lightRig rig="threePt" dir="t"/>
            </a:scene3d>
          </a:bodyPr>
          <a:lstStyle/>
          <a:p>
            <a:pPr defTabSz="1371600">
              <a:defRPr/>
            </a:pPr>
            <a:r>
              <a:rPr lang="ar-TN" sz="4200" dirty="0">
                <a:solidFill>
                  <a:prstClr val="white"/>
                </a:solidFill>
                <a:latin typeface="Impact" panose="020B0806030902050204" pitchFamily="34" charset="0"/>
              </a:rPr>
              <a:t>قصتين أو أكثر</a:t>
            </a:r>
            <a:endParaRPr lang="fr-FR" sz="4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C1F1247B-5FC7-C2EC-6EB4-B5ACC8A56FD0}"/>
              </a:ext>
            </a:extLst>
          </p:cNvPr>
          <p:cNvSpPr txBox="1"/>
          <p:nvPr/>
        </p:nvSpPr>
        <p:spPr>
          <a:xfrm>
            <a:off x="8278858" y="7438718"/>
            <a:ext cx="2023586" cy="1615827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lIns="137160" tIns="68580" rIns="137160" bIns="68580" rtlCol="0">
            <a:spAutoFit/>
            <a:scene3d>
              <a:camera prst="isometricOffAxis2Right">
                <a:rot lat="975847" lon="19327126" rev="469120"/>
              </a:camera>
              <a:lightRig rig="threePt" dir="t"/>
            </a:scene3d>
          </a:bodyPr>
          <a:lstStyle/>
          <a:p>
            <a:pPr defTabSz="1371600">
              <a:defRPr/>
            </a:pPr>
            <a:r>
              <a:rPr lang="ar-TN" sz="4800" dirty="0">
                <a:solidFill>
                  <a:prstClr val="white"/>
                </a:solidFill>
                <a:latin typeface="Impact" panose="020B0806030902050204" pitchFamily="34" charset="0"/>
              </a:rPr>
              <a:t>قصة فقط</a:t>
            </a:r>
            <a:endParaRPr lang="fr-FR" sz="48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xmlns="" id="{5DA46706-054E-8B21-B8F9-98264C7975F1}"/>
              </a:ext>
            </a:extLst>
          </p:cNvPr>
          <p:cNvSpPr txBox="1"/>
          <p:nvPr/>
        </p:nvSpPr>
        <p:spPr>
          <a:xfrm>
            <a:off x="10993909" y="8067808"/>
            <a:ext cx="2023586" cy="877163"/>
          </a:xfrm>
          <a:prstGeom prst="rect">
            <a:avLst/>
          </a:prstGeom>
          <a:noFill/>
          <a:scene3d>
            <a:camera prst="isometricOffAxis2Left">
              <a:rot lat="1362554" lon="2208504" rev="200085"/>
            </a:camera>
            <a:lightRig rig="threePt" dir="t"/>
          </a:scene3d>
        </p:spPr>
        <p:txBody>
          <a:bodyPr wrap="square" lIns="137160" tIns="68580" rIns="137160" bIns="68580" rtlCol="0">
            <a:spAutoFit/>
            <a:scene3d>
              <a:camera prst="isometricOffAxis2Right">
                <a:rot lat="975847" lon="19327126" rev="469120"/>
              </a:camera>
              <a:lightRig rig="threePt" dir="t"/>
            </a:scene3d>
          </a:bodyPr>
          <a:lstStyle/>
          <a:p>
            <a:pPr defTabSz="1371600">
              <a:defRPr/>
            </a:pPr>
            <a:r>
              <a:rPr lang="ar-TN" sz="4800" dirty="0">
                <a:solidFill>
                  <a:prstClr val="white"/>
                </a:solidFill>
                <a:latin typeface="Impact" panose="020B0806030902050204" pitchFamily="34" charset="0"/>
              </a:rPr>
              <a:t>لا أطالع</a:t>
            </a:r>
            <a:endParaRPr lang="fr-FR" sz="48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xmlns="" id="{46FD698F-5D9D-95C0-14CF-5449AA1F0B25}"/>
              </a:ext>
            </a:extLst>
          </p:cNvPr>
          <p:cNvGrpSpPr/>
          <p:nvPr/>
        </p:nvGrpSpPr>
        <p:grpSpPr>
          <a:xfrm>
            <a:off x="12316589" y="5378384"/>
            <a:ext cx="1431393" cy="1461200"/>
            <a:chOff x="4537997" y="3654458"/>
            <a:chExt cx="954262" cy="974133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xmlns="" id="{15DFAE39-5CFD-70C5-8A8E-10E2E985D099}"/>
                </a:ext>
              </a:extLst>
            </p:cNvPr>
            <p:cNvSpPr/>
            <p:nvPr/>
          </p:nvSpPr>
          <p:spPr>
            <a:xfrm>
              <a:off x="4639990" y="3654458"/>
              <a:ext cx="759655" cy="661181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0D93A5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scene3d>
              <a:camera prst="isometricOffAxis1Top"/>
              <a:lightRig rig="threePt" dir="t"/>
            </a:scene3d>
            <a:sp3d extrusionH="806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fr-FR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xmlns="" id="{906E6F54-3686-058C-9F53-1633649BCD77}"/>
                </a:ext>
              </a:extLst>
            </p:cNvPr>
            <p:cNvSpPr txBox="1"/>
            <p:nvPr/>
          </p:nvSpPr>
          <p:spPr>
            <a:xfrm>
              <a:off x="4537997" y="4382370"/>
              <a:ext cx="954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fr-FR" dirty="0">
                  <a:solidFill>
                    <a:prstClr val="white"/>
                  </a:solidFill>
                  <a:latin typeface="Impact" panose="020B0806030902050204" pitchFamily="34" charset="0"/>
                </a:rPr>
                <a:t>38,33%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xmlns="" id="{40D0A100-F59E-B709-68E1-45D7F4CE5558}"/>
              </a:ext>
            </a:extLst>
          </p:cNvPr>
          <p:cNvGrpSpPr/>
          <p:nvPr/>
        </p:nvGrpSpPr>
        <p:grpSpPr>
          <a:xfrm>
            <a:off x="8076122" y="4838022"/>
            <a:ext cx="1431393" cy="1523883"/>
            <a:chOff x="6081931" y="3374230"/>
            <a:chExt cx="954262" cy="1015922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xmlns="" id="{19D2C4E5-51C6-A928-8DD8-15BE1770CEC8}"/>
                </a:ext>
              </a:extLst>
            </p:cNvPr>
            <p:cNvSpPr/>
            <p:nvPr/>
          </p:nvSpPr>
          <p:spPr>
            <a:xfrm>
              <a:off x="6180977" y="3374230"/>
              <a:ext cx="759655" cy="661181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71B22F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scene3d>
              <a:camera prst="isometricOffAxis1Top"/>
              <a:lightRig rig="threePt" dir="t"/>
            </a:scene3d>
            <a:sp3d extrusionH="1123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fr-FR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xmlns="" id="{1D64100A-0036-46D7-6D04-AF4C0DB9DBE2}"/>
                </a:ext>
              </a:extLst>
            </p:cNvPr>
            <p:cNvSpPr txBox="1"/>
            <p:nvPr/>
          </p:nvSpPr>
          <p:spPr>
            <a:xfrm>
              <a:off x="6081931" y="4143931"/>
              <a:ext cx="954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fr-FR" dirty="0">
                  <a:solidFill>
                    <a:prstClr val="white"/>
                  </a:solidFill>
                  <a:latin typeface="Impact" panose="020B0806030902050204" pitchFamily="34" charset="0"/>
                </a:rPr>
                <a:t>41,66%</a:t>
              </a:r>
            </a:p>
          </p:txBody>
        </p:sp>
      </p:grp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F6F7CFE0-7E14-8C40-2D49-71376F79651A}"/>
              </a:ext>
            </a:extLst>
          </p:cNvPr>
          <p:cNvSpPr/>
          <p:nvPr/>
        </p:nvSpPr>
        <p:spPr>
          <a:xfrm>
            <a:off x="12474668" y="3371564"/>
            <a:ext cx="1139483" cy="99177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isometricOffAxis1Top"/>
            <a:lightRig rig="threePt" dir="t"/>
          </a:scene3d>
          <a:sp3d extrusionH="138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xmlns="" id="{74054210-95EC-5DD1-08E3-7A51ECB1A9FF}"/>
              </a:ext>
            </a:extLst>
          </p:cNvPr>
          <p:cNvSpPr/>
          <p:nvPr/>
        </p:nvSpPr>
        <p:spPr>
          <a:xfrm>
            <a:off x="8214145" y="3220606"/>
            <a:ext cx="1139483" cy="99177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isometricOffAxis1Top"/>
            <a:lightRig rig="threePt" dir="t"/>
          </a:scene3d>
          <a:sp3d extrusionH="1149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27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92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  <p:bldP spid="35" grpId="0" animBg="1"/>
      <p:bldP spid="36" grpId="0" animBg="1"/>
      <p:bldP spid="40" grpId="0" animBg="1"/>
      <p:bldP spid="41" grpId="0"/>
      <p:bldP spid="42" grpId="0"/>
      <p:bldP spid="43" grpId="0"/>
      <p:bldP spid="64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37058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4540351" y="284211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4005181" y="397579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4593520" y="4733976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graphicFrame>
        <p:nvGraphicFramePr>
          <p:cNvPr id="27" name="Content Placeholder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80107"/>
              </p:ext>
            </p:extLst>
          </p:nvPr>
        </p:nvGraphicFramePr>
        <p:xfrm>
          <a:off x="1294692" y="1352416"/>
          <a:ext cx="12261234" cy="8679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Explosion 2 27"/>
          <p:cNvSpPr/>
          <p:nvPr/>
        </p:nvSpPr>
        <p:spPr>
          <a:xfrm>
            <a:off x="0" y="254609"/>
            <a:ext cx="4031673" cy="4281054"/>
          </a:xfrm>
          <a:prstGeom prst="irregularSeal2">
            <a:avLst/>
          </a:prstGeom>
          <a:solidFill>
            <a:srgbClr val="002060"/>
          </a:solidFill>
          <a:ln w="12700" cap="flat" cmpd="sng" algn="ctr">
            <a:solidFill>
              <a:srgbClr val="C2C923">
                <a:shade val="50000"/>
              </a:srgbClr>
            </a:solidFill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fr-FR" sz="3000" b="1" kern="0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282F3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58537" y="2232956"/>
            <a:ext cx="2182092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r" defTabSz="1371600">
              <a:defRPr/>
            </a:pPr>
            <a:r>
              <a:rPr lang="ar-TN" sz="4800" b="1" kern="0" dirty="0">
                <a:solidFill>
                  <a:schemeClr val="bg2"/>
                </a:solidFill>
              </a:rPr>
              <a:t>التوصيات</a:t>
            </a:r>
            <a:endParaRPr lang="fr-FR" sz="4800" b="1" kern="0" dirty="0">
              <a:solidFill>
                <a:schemeClr val="bg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5308" y1="22158" x2="55308" y2="22158"/>
                        <a14:foregroundMark x1="49538" y1="42374" x2="49538" y2="42374"/>
                        <a14:foregroundMark x1="35077" y1="69784" x2="35077" y2="6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718" y="3632291"/>
            <a:ext cx="3168860" cy="8728896"/>
          </a:xfrm>
          <a:prstGeom prst="rect">
            <a:avLst/>
          </a:prstGeom>
        </p:spPr>
      </p:pic>
      <p:pic>
        <p:nvPicPr>
          <p:cNvPr id="30" name="Picture 4" descr="tb">
            <a:extLst>
              <a:ext uri="{FF2B5EF4-FFF2-40B4-BE49-F238E27FC236}">
                <a16:creationId xmlns:a16="http://schemas.microsoft.com/office/drawing/2014/main" xmlns="" id="{57EDC8AE-9477-3082-6F3B-B67939DA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38513" y="166877"/>
            <a:ext cx="6802241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26166C5-0148-7E6F-3F05-9D9FD82F332B}"/>
              </a:ext>
            </a:extLst>
          </p:cNvPr>
          <p:cNvSpPr txBox="1"/>
          <p:nvPr/>
        </p:nvSpPr>
        <p:spPr>
          <a:xfrm>
            <a:off x="9235105" y="137515"/>
            <a:ext cx="6802241" cy="1523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التوصيات</a:t>
            </a:r>
            <a:endParaRPr lang="en-US" sz="48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fr-FR" sz="4200" dirty="0"/>
          </a:p>
        </p:txBody>
      </p:sp>
    </p:spTree>
    <p:extLst>
      <p:ext uri="{BB962C8B-B14F-4D97-AF65-F5344CB8AC3E}">
        <p14:creationId xmlns:p14="http://schemas.microsoft.com/office/powerpoint/2010/main" val="3111847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8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36963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370582" y="80994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4540351" y="284211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4005181" y="397579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4593520" y="473397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xmlns="" id="{565A7007-B6F4-40B9-882E-39A363A27E31}"/>
              </a:ext>
            </a:extLst>
          </p:cNvPr>
          <p:cNvSpPr txBox="1"/>
          <p:nvPr/>
        </p:nvSpPr>
        <p:spPr>
          <a:xfrm>
            <a:off x="-1178750" y="361161"/>
            <a:ext cx="9812829" cy="13849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/>
            <a:r>
              <a:rPr lang="ar-TN" sz="81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حدود</a:t>
            </a:r>
            <a:r>
              <a:rPr lang="ar-SA" sz="81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 البحث</a:t>
            </a:r>
          </a:p>
        </p:txBody>
      </p:sp>
      <p:grpSp>
        <p:nvGrpSpPr>
          <p:cNvPr id="28" name="Group 1">
            <a:extLst>
              <a:ext uri="{FF2B5EF4-FFF2-40B4-BE49-F238E27FC236}">
                <a16:creationId xmlns:a16="http://schemas.microsoft.com/office/drawing/2014/main" xmlns="" id="{87B75B99-4BCF-4D74-B24D-5DB2B6F03ABD}"/>
              </a:ext>
            </a:extLst>
          </p:cNvPr>
          <p:cNvGrpSpPr/>
          <p:nvPr/>
        </p:nvGrpSpPr>
        <p:grpSpPr>
          <a:xfrm>
            <a:off x="-1663718" y="0"/>
            <a:ext cx="16259175" cy="10287000"/>
            <a:chOff x="107950" y="1"/>
            <a:chExt cx="10839450" cy="6858000"/>
          </a:xfrm>
        </p:grpSpPr>
        <p:grpSp>
          <p:nvGrpSpPr>
            <p:cNvPr id="29" name="Group 7">
              <a:extLst>
                <a:ext uri="{FF2B5EF4-FFF2-40B4-BE49-F238E27FC236}">
                  <a16:creationId xmlns:a16="http://schemas.microsoft.com/office/drawing/2014/main" xmlns="" id="{EBBDCC75-D59D-4995-8A87-ABD2C9BA4578}"/>
                </a:ext>
              </a:extLst>
            </p:cNvPr>
            <p:cNvGrpSpPr/>
            <p:nvPr/>
          </p:nvGrpSpPr>
          <p:grpSpPr>
            <a:xfrm>
              <a:off x="426507" y="1"/>
              <a:ext cx="9926659" cy="6858000"/>
              <a:chOff x="4549775" y="1466850"/>
              <a:chExt cx="3092450" cy="3922713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xmlns="" id="{D1A724F6-CC61-4EAF-B004-6F02D61BF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5" y="1466850"/>
                <a:ext cx="3092450" cy="3922713"/>
              </a:xfrm>
              <a:custGeom>
                <a:avLst/>
                <a:gdLst>
                  <a:gd name="T0" fmla="*/ 1387 w 4410"/>
                  <a:gd name="T1" fmla="*/ 2798 h 2798"/>
                  <a:gd name="T2" fmla="*/ 2876 w 4410"/>
                  <a:gd name="T3" fmla="*/ 2392 h 2798"/>
                  <a:gd name="T4" fmla="*/ 3712 w 4410"/>
                  <a:gd name="T5" fmla="*/ 1825 h 2798"/>
                  <a:gd name="T6" fmla="*/ 2634 w 4410"/>
                  <a:gd name="T7" fmla="*/ 1144 h 2798"/>
                  <a:gd name="T8" fmla="*/ 3364 w 4410"/>
                  <a:gd name="T9" fmla="*/ 921 h 2798"/>
                  <a:gd name="T10" fmla="*/ 4107 w 4410"/>
                  <a:gd name="T11" fmla="*/ 631 h 2798"/>
                  <a:gd name="T12" fmla="*/ 3500 w 4410"/>
                  <a:gd name="T13" fmla="*/ 372 h 2798"/>
                  <a:gd name="T14" fmla="*/ 3802 w 4410"/>
                  <a:gd name="T15" fmla="*/ 184 h 2798"/>
                  <a:gd name="T16" fmla="*/ 4410 w 4410"/>
                  <a:gd name="T17" fmla="*/ 0 h 2798"/>
                  <a:gd name="T18" fmla="*/ 4066 w 4410"/>
                  <a:gd name="T19" fmla="*/ 0 h 2798"/>
                  <a:gd name="T20" fmla="*/ 2835 w 4410"/>
                  <a:gd name="T21" fmla="*/ 306 h 2798"/>
                  <a:gd name="T22" fmla="*/ 3594 w 4410"/>
                  <a:gd name="T23" fmla="*/ 621 h 2798"/>
                  <a:gd name="T24" fmla="*/ 1949 w 4410"/>
                  <a:gd name="T25" fmla="*/ 1104 h 2798"/>
                  <a:gd name="T26" fmla="*/ 1939 w 4410"/>
                  <a:gd name="T27" fmla="*/ 1191 h 2798"/>
                  <a:gd name="T28" fmla="*/ 2829 w 4410"/>
                  <a:gd name="T29" fmla="*/ 1822 h 2798"/>
                  <a:gd name="T30" fmla="*/ 1136 w 4410"/>
                  <a:gd name="T31" fmla="*/ 2243 h 2798"/>
                  <a:gd name="T32" fmla="*/ 0 w 4410"/>
                  <a:gd name="T33" fmla="*/ 2685 h 2798"/>
                  <a:gd name="T34" fmla="*/ 0 w 4410"/>
                  <a:gd name="T35" fmla="*/ 2798 h 2798"/>
                  <a:gd name="T36" fmla="*/ 1387 w 4410"/>
                  <a:gd name="T37" fmla="*/ 2798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10" h="2798">
                    <a:moveTo>
                      <a:pt x="1387" y="2798"/>
                    </a:moveTo>
                    <a:cubicBezTo>
                      <a:pt x="1590" y="2615"/>
                      <a:pt x="2359" y="2534"/>
                      <a:pt x="2876" y="2392"/>
                    </a:cubicBezTo>
                    <a:cubicBezTo>
                      <a:pt x="3505" y="2220"/>
                      <a:pt x="3693" y="2022"/>
                      <a:pt x="3712" y="1825"/>
                    </a:cubicBezTo>
                    <a:cubicBezTo>
                      <a:pt x="3765" y="1299"/>
                      <a:pt x="2623" y="1305"/>
                      <a:pt x="2634" y="1144"/>
                    </a:cubicBezTo>
                    <a:cubicBezTo>
                      <a:pt x="2644" y="1007"/>
                      <a:pt x="3129" y="948"/>
                      <a:pt x="3364" y="921"/>
                    </a:cubicBezTo>
                    <a:cubicBezTo>
                      <a:pt x="3739" y="879"/>
                      <a:pt x="4086" y="784"/>
                      <a:pt x="4107" y="631"/>
                    </a:cubicBezTo>
                    <a:cubicBezTo>
                      <a:pt x="4143" y="377"/>
                      <a:pt x="3608" y="403"/>
                      <a:pt x="3500" y="372"/>
                    </a:cubicBezTo>
                    <a:cubicBezTo>
                      <a:pt x="3181" y="282"/>
                      <a:pt x="3396" y="234"/>
                      <a:pt x="3802" y="184"/>
                    </a:cubicBezTo>
                    <a:cubicBezTo>
                      <a:pt x="4172" y="138"/>
                      <a:pt x="4365" y="106"/>
                      <a:pt x="4410" y="0"/>
                    </a:cubicBezTo>
                    <a:cubicBezTo>
                      <a:pt x="4066" y="0"/>
                      <a:pt x="4066" y="0"/>
                      <a:pt x="4066" y="0"/>
                    </a:cubicBezTo>
                    <a:cubicBezTo>
                      <a:pt x="3945" y="129"/>
                      <a:pt x="2829" y="68"/>
                      <a:pt x="2835" y="306"/>
                    </a:cubicBezTo>
                    <a:cubicBezTo>
                      <a:pt x="2839" y="481"/>
                      <a:pt x="3599" y="506"/>
                      <a:pt x="3594" y="621"/>
                    </a:cubicBezTo>
                    <a:cubicBezTo>
                      <a:pt x="3587" y="771"/>
                      <a:pt x="2144" y="733"/>
                      <a:pt x="1949" y="1104"/>
                    </a:cubicBezTo>
                    <a:cubicBezTo>
                      <a:pt x="1934" y="1133"/>
                      <a:pt x="1938" y="1156"/>
                      <a:pt x="1939" y="1191"/>
                    </a:cubicBezTo>
                    <a:cubicBezTo>
                      <a:pt x="1952" y="1468"/>
                      <a:pt x="2882" y="1583"/>
                      <a:pt x="2829" y="1822"/>
                    </a:cubicBezTo>
                    <a:cubicBezTo>
                      <a:pt x="2783" y="2029"/>
                      <a:pt x="2384" y="1941"/>
                      <a:pt x="1136" y="2243"/>
                    </a:cubicBezTo>
                    <a:cubicBezTo>
                      <a:pt x="939" y="2291"/>
                      <a:pt x="246" y="2452"/>
                      <a:pt x="0" y="2685"/>
                    </a:cubicBezTo>
                    <a:cubicBezTo>
                      <a:pt x="0" y="2798"/>
                      <a:pt x="0" y="2798"/>
                      <a:pt x="0" y="2798"/>
                    </a:cubicBezTo>
                    <a:lnTo>
                      <a:pt x="1387" y="27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xmlns="" id="{987A8BD2-51F0-4E4F-B22A-0FB2D6507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5" y="1466850"/>
                <a:ext cx="3081338" cy="3763963"/>
              </a:xfrm>
              <a:custGeom>
                <a:avLst/>
                <a:gdLst>
                  <a:gd name="T0" fmla="*/ 1387 w 4395"/>
                  <a:gd name="T1" fmla="*/ 2685 h 2685"/>
                  <a:gd name="T2" fmla="*/ 2876 w 4395"/>
                  <a:gd name="T3" fmla="*/ 2292 h 2685"/>
                  <a:gd name="T4" fmla="*/ 3712 w 4395"/>
                  <a:gd name="T5" fmla="*/ 1742 h 2685"/>
                  <a:gd name="T6" fmla="*/ 2634 w 4395"/>
                  <a:gd name="T7" fmla="*/ 1082 h 2685"/>
                  <a:gd name="T8" fmla="*/ 3364 w 4395"/>
                  <a:gd name="T9" fmla="*/ 866 h 2685"/>
                  <a:gd name="T10" fmla="*/ 4107 w 4395"/>
                  <a:gd name="T11" fmla="*/ 585 h 2685"/>
                  <a:gd name="T12" fmla="*/ 3500 w 4395"/>
                  <a:gd name="T13" fmla="*/ 334 h 2685"/>
                  <a:gd name="T14" fmla="*/ 3802 w 4395"/>
                  <a:gd name="T15" fmla="*/ 152 h 2685"/>
                  <a:gd name="T16" fmla="*/ 4395 w 4395"/>
                  <a:gd name="T17" fmla="*/ 0 h 2685"/>
                  <a:gd name="T18" fmla="*/ 4033 w 4395"/>
                  <a:gd name="T19" fmla="*/ 0 h 2685"/>
                  <a:gd name="T20" fmla="*/ 2840 w 4395"/>
                  <a:gd name="T21" fmla="*/ 270 h 2685"/>
                  <a:gd name="T22" fmla="*/ 3594 w 4395"/>
                  <a:gd name="T23" fmla="*/ 575 h 2685"/>
                  <a:gd name="T24" fmla="*/ 1940 w 4395"/>
                  <a:gd name="T25" fmla="*/ 1122 h 2685"/>
                  <a:gd name="T26" fmla="*/ 2829 w 4395"/>
                  <a:gd name="T27" fmla="*/ 1739 h 2685"/>
                  <a:gd name="T28" fmla="*/ 1136 w 4395"/>
                  <a:gd name="T29" fmla="*/ 2147 h 2685"/>
                  <a:gd name="T30" fmla="*/ 0 w 4395"/>
                  <a:gd name="T31" fmla="*/ 2685 h 2685"/>
                  <a:gd name="T32" fmla="*/ 1387 w 4395"/>
                  <a:gd name="T33" fmla="*/ 2685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95" h="2685">
                    <a:moveTo>
                      <a:pt x="1387" y="2685"/>
                    </a:moveTo>
                    <a:cubicBezTo>
                      <a:pt x="1590" y="2508"/>
                      <a:pt x="2359" y="2429"/>
                      <a:pt x="2876" y="2292"/>
                    </a:cubicBezTo>
                    <a:cubicBezTo>
                      <a:pt x="3505" y="2125"/>
                      <a:pt x="3714" y="1934"/>
                      <a:pt x="3712" y="1742"/>
                    </a:cubicBezTo>
                    <a:cubicBezTo>
                      <a:pt x="3708" y="1359"/>
                      <a:pt x="2623" y="1238"/>
                      <a:pt x="2634" y="1082"/>
                    </a:cubicBezTo>
                    <a:cubicBezTo>
                      <a:pt x="2644" y="949"/>
                      <a:pt x="3129" y="892"/>
                      <a:pt x="3364" y="866"/>
                    </a:cubicBezTo>
                    <a:cubicBezTo>
                      <a:pt x="3739" y="825"/>
                      <a:pt x="4110" y="735"/>
                      <a:pt x="4107" y="585"/>
                    </a:cubicBezTo>
                    <a:cubicBezTo>
                      <a:pt x="4104" y="397"/>
                      <a:pt x="3608" y="364"/>
                      <a:pt x="3500" y="334"/>
                    </a:cubicBezTo>
                    <a:cubicBezTo>
                      <a:pt x="3181" y="247"/>
                      <a:pt x="3396" y="202"/>
                      <a:pt x="3802" y="152"/>
                    </a:cubicBezTo>
                    <a:cubicBezTo>
                      <a:pt x="4266" y="94"/>
                      <a:pt x="4362" y="62"/>
                      <a:pt x="4395" y="0"/>
                    </a:cubicBezTo>
                    <a:cubicBezTo>
                      <a:pt x="4033" y="0"/>
                      <a:pt x="4033" y="0"/>
                      <a:pt x="4033" y="0"/>
                    </a:cubicBezTo>
                    <a:cubicBezTo>
                      <a:pt x="3907" y="77"/>
                      <a:pt x="2921" y="89"/>
                      <a:pt x="2840" y="270"/>
                    </a:cubicBezTo>
                    <a:cubicBezTo>
                      <a:pt x="2773" y="419"/>
                      <a:pt x="3599" y="464"/>
                      <a:pt x="3594" y="575"/>
                    </a:cubicBezTo>
                    <a:cubicBezTo>
                      <a:pt x="3585" y="751"/>
                      <a:pt x="2014" y="702"/>
                      <a:pt x="1940" y="1122"/>
                    </a:cubicBezTo>
                    <a:cubicBezTo>
                      <a:pt x="1893" y="1387"/>
                      <a:pt x="2882" y="1508"/>
                      <a:pt x="2829" y="1739"/>
                    </a:cubicBezTo>
                    <a:cubicBezTo>
                      <a:pt x="2783" y="1940"/>
                      <a:pt x="2384" y="1854"/>
                      <a:pt x="1136" y="2147"/>
                    </a:cubicBezTo>
                    <a:cubicBezTo>
                      <a:pt x="907" y="2200"/>
                      <a:pt x="169" y="2442"/>
                      <a:pt x="0" y="2685"/>
                    </a:cubicBezTo>
                    <a:lnTo>
                      <a:pt x="1387" y="2685"/>
                    </a:ln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</p:grpSp>
        <p:grpSp>
          <p:nvGrpSpPr>
            <p:cNvPr id="30" name="Group 101">
              <a:extLst>
                <a:ext uri="{FF2B5EF4-FFF2-40B4-BE49-F238E27FC236}">
                  <a16:creationId xmlns:a16="http://schemas.microsoft.com/office/drawing/2014/main" xmlns="" id="{043ABD47-F9C4-4180-B251-BA5EA328BD7A}"/>
                </a:ext>
              </a:extLst>
            </p:cNvPr>
            <p:cNvGrpSpPr/>
            <p:nvPr/>
          </p:nvGrpSpPr>
          <p:grpSpPr>
            <a:xfrm>
              <a:off x="107950" y="67734"/>
              <a:ext cx="10839450" cy="6701366"/>
              <a:chOff x="2943225" y="38100"/>
              <a:chExt cx="6305550" cy="6818313"/>
            </a:xfrm>
            <a:solidFill>
              <a:srgbClr val="EEEEEE">
                <a:lumMod val="50000"/>
              </a:srgbClr>
            </a:solidFill>
          </p:grpSpPr>
          <p:sp>
            <p:nvSpPr>
              <p:cNvPr id="31" name="Freeform 86">
                <a:extLst>
                  <a:ext uri="{FF2B5EF4-FFF2-40B4-BE49-F238E27FC236}">
                    <a16:creationId xmlns:a16="http://schemas.microsoft.com/office/drawing/2014/main" xmlns="" id="{80F0C35D-6EE0-4A50-A875-08A1FCAEB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3225" y="6856413"/>
                <a:ext cx="6305550" cy="0"/>
              </a:xfrm>
              <a:custGeom>
                <a:avLst/>
                <a:gdLst>
                  <a:gd name="T0" fmla="*/ 0 w 15350"/>
                  <a:gd name="T1" fmla="*/ 15350 w 153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5350">
                    <a:moveTo>
                      <a:pt x="0" y="0"/>
                    </a:moveTo>
                    <a:cubicBezTo>
                      <a:pt x="5120" y="0"/>
                      <a:pt x="10235" y="0"/>
                      <a:pt x="153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2" name="Freeform 89">
                <a:extLst>
                  <a:ext uri="{FF2B5EF4-FFF2-40B4-BE49-F238E27FC236}">
                    <a16:creationId xmlns:a16="http://schemas.microsoft.com/office/drawing/2014/main" xmlns="" id="{A154FF12-18DB-454D-AEBB-AEE97A34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5" y="5073650"/>
                <a:ext cx="330200" cy="195263"/>
              </a:xfrm>
              <a:custGeom>
                <a:avLst/>
                <a:gdLst>
                  <a:gd name="T0" fmla="*/ 15 w 803"/>
                  <a:gd name="T1" fmla="*/ 238 h 238"/>
                  <a:gd name="T2" fmla="*/ 0 w 803"/>
                  <a:gd name="T3" fmla="*/ 176 h 238"/>
                  <a:gd name="T4" fmla="*/ 789 w 803"/>
                  <a:gd name="T5" fmla="*/ 0 h 238"/>
                  <a:gd name="T6" fmla="*/ 803 w 803"/>
                  <a:gd name="T7" fmla="*/ 56 h 238"/>
                  <a:gd name="T8" fmla="*/ 15 w 803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238">
                    <a:moveTo>
                      <a:pt x="15" y="238"/>
                    </a:moveTo>
                    <a:cubicBezTo>
                      <a:pt x="10" y="218"/>
                      <a:pt x="5" y="199"/>
                      <a:pt x="0" y="176"/>
                    </a:cubicBezTo>
                    <a:cubicBezTo>
                      <a:pt x="264" y="117"/>
                      <a:pt x="525" y="59"/>
                      <a:pt x="789" y="0"/>
                    </a:cubicBezTo>
                    <a:cubicBezTo>
                      <a:pt x="795" y="22"/>
                      <a:pt x="799" y="40"/>
                      <a:pt x="803" y="56"/>
                    </a:cubicBezTo>
                    <a:cubicBezTo>
                      <a:pt x="769" y="77"/>
                      <a:pt x="175" y="214"/>
                      <a:pt x="15" y="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3" name="Freeform 90">
                <a:extLst>
                  <a:ext uri="{FF2B5EF4-FFF2-40B4-BE49-F238E27FC236}">
                    <a16:creationId xmlns:a16="http://schemas.microsoft.com/office/drawing/2014/main" xmlns="" id="{34BE5A1F-E8DD-4233-81A0-9CD1CD122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8350" y="5321300"/>
                <a:ext cx="330200" cy="184150"/>
              </a:xfrm>
              <a:custGeom>
                <a:avLst/>
                <a:gdLst>
                  <a:gd name="T0" fmla="*/ 792 w 804"/>
                  <a:gd name="T1" fmla="*/ 4 h 224"/>
                  <a:gd name="T2" fmla="*/ 804 w 804"/>
                  <a:gd name="T3" fmla="*/ 61 h 224"/>
                  <a:gd name="T4" fmla="*/ 13 w 804"/>
                  <a:gd name="T5" fmla="*/ 224 h 224"/>
                  <a:gd name="T6" fmla="*/ 2 w 804"/>
                  <a:gd name="T7" fmla="*/ 184 h 224"/>
                  <a:gd name="T8" fmla="*/ 0 w 804"/>
                  <a:gd name="T9" fmla="*/ 166 h 224"/>
                  <a:gd name="T10" fmla="*/ 792 w 804"/>
                  <a:gd name="T11" fmla="*/ 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4" h="224">
                    <a:moveTo>
                      <a:pt x="792" y="4"/>
                    </a:moveTo>
                    <a:cubicBezTo>
                      <a:pt x="795" y="20"/>
                      <a:pt x="799" y="38"/>
                      <a:pt x="804" y="61"/>
                    </a:cubicBezTo>
                    <a:cubicBezTo>
                      <a:pt x="539" y="118"/>
                      <a:pt x="277" y="171"/>
                      <a:pt x="13" y="224"/>
                    </a:cubicBezTo>
                    <a:cubicBezTo>
                      <a:pt x="8" y="207"/>
                      <a:pt x="4" y="196"/>
                      <a:pt x="2" y="184"/>
                    </a:cubicBezTo>
                    <a:cubicBezTo>
                      <a:pt x="0" y="178"/>
                      <a:pt x="1" y="171"/>
                      <a:pt x="0" y="166"/>
                    </a:cubicBezTo>
                    <a:cubicBezTo>
                      <a:pt x="32" y="149"/>
                      <a:pt x="757" y="0"/>
                      <a:pt x="79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4" name="Freeform 91">
                <a:extLst>
                  <a:ext uri="{FF2B5EF4-FFF2-40B4-BE49-F238E27FC236}">
                    <a16:creationId xmlns:a16="http://schemas.microsoft.com/office/drawing/2014/main" xmlns="" id="{BCA7B6DD-0A17-41FC-AD03-599FCDDF3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6375" y="5554663"/>
                <a:ext cx="331788" cy="204788"/>
              </a:xfrm>
              <a:custGeom>
                <a:avLst/>
                <a:gdLst>
                  <a:gd name="T0" fmla="*/ 781 w 807"/>
                  <a:gd name="T1" fmla="*/ 0 h 250"/>
                  <a:gd name="T2" fmla="*/ 790 w 807"/>
                  <a:gd name="T3" fmla="*/ 12 h 250"/>
                  <a:gd name="T4" fmla="*/ 758 w 807"/>
                  <a:gd name="T5" fmla="*/ 75 h 250"/>
                  <a:gd name="T6" fmla="*/ 56 w 807"/>
                  <a:gd name="T7" fmla="*/ 244 h 250"/>
                  <a:gd name="T8" fmla="*/ 17 w 807"/>
                  <a:gd name="T9" fmla="*/ 250 h 250"/>
                  <a:gd name="T10" fmla="*/ 0 w 807"/>
                  <a:gd name="T11" fmla="*/ 189 h 250"/>
                  <a:gd name="T12" fmla="*/ 781 w 807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" h="250">
                    <a:moveTo>
                      <a:pt x="781" y="0"/>
                    </a:moveTo>
                    <a:cubicBezTo>
                      <a:pt x="787" y="8"/>
                      <a:pt x="789" y="10"/>
                      <a:pt x="790" y="12"/>
                    </a:cubicBezTo>
                    <a:cubicBezTo>
                      <a:pt x="807" y="59"/>
                      <a:pt x="805" y="63"/>
                      <a:pt x="758" y="75"/>
                    </a:cubicBezTo>
                    <a:cubicBezTo>
                      <a:pt x="524" y="131"/>
                      <a:pt x="290" y="188"/>
                      <a:pt x="56" y="244"/>
                    </a:cubicBezTo>
                    <a:cubicBezTo>
                      <a:pt x="44" y="247"/>
                      <a:pt x="33" y="248"/>
                      <a:pt x="17" y="250"/>
                    </a:cubicBezTo>
                    <a:cubicBezTo>
                      <a:pt x="11" y="231"/>
                      <a:pt x="6" y="212"/>
                      <a:pt x="0" y="189"/>
                    </a:cubicBezTo>
                    <a:cubicBezTo>
                      <a:pt x="261" y="120"/>
                      <a:pt x="521" y="58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5" name="Freeform 92">
                <a:extLst>
                  <a:ext uri="{FF2B5EF4-FFF2-40B4-BE49-F238E27FC236}">
                    <a16:creationId xmlns:a16="http://schemas.microsoft.com/office/drawing/2014/main" xmlns="" id="{87492318-48DD-4AF8-B833-3865E380F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125" y="4754563"/>
                <a:ext cx="323850" cy="255588"/>
              </a:xfrm>
              <a:custGeom>
                <a:avLst/>
                <a:gdLst>
                  <a:gd name="T0" fmla="*/ 765 w 790"/>
                  <a:gd name="T1" fmla="*/ 0 h 311"/>
                  <a:gd name="T2" fmla="*/ 790 w 790"/>
                  <a:gd name="T3" fmla="*/ 58 h 311"/>
                  <a:gd name="T4" fmla="*/ 749 w 790"/>
                  <a:gd name="T5" fmla="*/ 78 h 311"/>
                  <a:gd name="T6" fmla="*/ 200 w 790"/>
                  <a:gd name="T7" fmla="*/ 261 h 311"/>
                  <a:gd name="T8" fmla="*/ 19 w 790"/>
                  <a:gd name="T9" fmla="*/ 311 h 311"/>
                  <a:gd name="T10" fmla="*/ 0 w 790"/>
                  <a:gd name="T11" fmla="*/ 246 h 311"/>
                  <a:gd name="T12" fmla="*/ 765 w 790"/>
                  <a:gd name="T13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0" h="311">
                    <a:moveTo>
                      <a:pt x="765" y="0"/>
                    </a:moveTo>
                    <a:cubicBezTo>
                      <a:pt x="774" y="21"/>
                      <a:pt x="781" y="38"/>
                      <a:pt x="790" y="58"/>
                    </a:cubicBezTo>
                    <a:cubicBezTo>
                      <a:pt x="775" y="66"/>
                      <a:pt x="762" y="73"/>
                      <a:pt x="749" y="78"/>
                    </a:cubicBezTo>
                    <a:cubicBezTo>
                      <a:pt x="570" y="151"/>
                      <a:pt x="386" y="208"/>
                      <a:pt x="200" y="261"/>
                    </a:cubicBezTo>
                    <a:cubicBezTo>
                      <a:pt x="142" y="277"/>
                      <a:pt x="83" y="293"/>
                      <a:pt x="19" y="311"/>
                    </a:cubicBezTo>
                    <a:cubicBezTo>
                      <a:pt x="12" y="289"/>
                      <a:pt x="7" y="270"/>
                      <a:pt x="0" y="246"/>
                    </a:cubicBezTo>
                    <a:cubicBezTo>
                      <a:pt x="260" y="175"/>
                      <a:pt x="515" y="103"/>
                      <a:pt x="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6" name="Freeform 93">
                <a:extLst>
                  <a:ext uri="{FF2B5EF4-FFF2-40B4-BE49-F238E27FC236}">
                    <a16:creationId xmlns:a16="http://schemas.microsoft.com/office/drawing/2014/main" xmlns="" id="{3E4C61FA-3624-4BF4-B4F7-72E3C2B3F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513" y="5840413"/>
                <a:ext cx="323850" cy="257175"/>
              </a:xfrm>
              <a:custGeom>
                <a:avLst/>
                <a:gdLst>
                  <a:gd name="T0" fmla="*/ 22 w 787"/>
                  <a:gd name="T1" fmla="*/ 314 h 314"/>
                  <a:gd name="T2" fmla="*/ 0 w 787"/>
                  <a:gd name="T3" fmla="*/ 257 h 314"/>
                  <a:gd name="T4" fmla="*/ 770 w 787"/>
                  <a:gd name="T5" fmla="*/ 0 h 314"/>
                  <a:gd name="T6" fmla="*/ 787 w 787"/>
                  <a:gd name="T7" fmla="*/ 59 h 314"/>
                  <a:gd name="T8" fmla="*/ 22 w 787"/>
                  <a:gd name="T9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314">
                    <a:moveTo>
                      <a:pt x="22" y="314"/>
                    </a:moveTo>
                    <a:cubicBezTo>
                      <a:pt x="15" y="295"/>
                      <a:pt x="8" y="278"/>
                      <a:pt x="0" y="257"/>
                    </a:cubicBezTo>
                    <a:cubicBezTo>
                      <a:pt x="254" y="159"/>
                      <a:pt x="509" y="76"/>
                      <a:pt x="770" y="0"/>
                    </a:cubicBezTo>
                    <a:cubicBezTo>
                      <a:pt x="777" y="23"/>
                      <a:pt x="782" y="41"/>
                      <a:pt x="787" y="59"/>
                    </a:cubicBezTo>
                    <a:cubicBezTo>
                      <a:pt x="531" y="145"/>
                      <a:pt x="279" y="229"/>
                      <a:pt x="22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7" name="Freeform 94">
                <a:extLst>
                  <a:ext uri="{FF2B5EF4-FFF2-40B4-BE49-F238E27FC236}">
                    <a16:creationId xmlns:a16="http://schemas.microsoft.com/office/drawing/2014/main" xmlns="" id="{CBEE9D19-28B6-4CD6-9909-7305972BE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2874963"/>
                <a:ext cx="130175" cy="155575"/>
              </a:xfrm>
              <a:custGeom>
                <a:avLst/>
                <a:gdLst>
                  <a:gd name="T0" fmla="*/ 23 w 316"/>
                  <a:gd name="T1" fmla="*/ 0 h 190"/>
                  <a:gd name="T2" fmla="*/ 316 w 316"/>
                  <a:gd name="T3" fmla="*/ 147 h 190"/>
                  <a:gd name="T4" fmla="*/ 296 w 316"/>
                  <a:gd name="T5" fmla="*/ 190 h 190"/>
                  <a:gd name="T6" fmla="*/ 0 w 316"/>
                  <a:gd name="T7" fmla="*/ 40 h 190"/>
                  <a:gd name="T8" fmla="*/ 23 w 316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90">
                    <a:moveTo>
                      <a:pt x="23" y="0"/>
                    </a:moveTo>
                    <a:cubicBezTo>
                      <a:pt x="124" y="50"/>
                      <a:pt x="218" y="98"/>
                      <a:pt x="316" y="147"/>
                    </a:cubicBezTo>
                    <a:cubicBezTo>
                      <a:pt x="309" y="161"/>
                      <a:pt x="303" y="173"/>
                      <a:pt x="296" y="190"/>
                    </a:cubicBezTo>
                    <a:cubicBezTo>
                      <a:pt x="194" y="145"/>
                      <a:pt x="96" y="99"/>
                      <a:pt x="0" y="40"/>
                    </a:cubicBezTo>
                    <a:cubicBezTo>
                      <a:pt x="8" y="26"/>
                      <a:pt x="15" y="14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8" name="Freeform 95">
                <a:extLst>
                  <a:ext uri="{FF2B5EF4-FFF2-40B4-BE49-F238E27FC236}">
                    <a16:creationId xmlns:a16="http://schemas.microsoft.com/office/drawing/2014/main" xmlns="" id="{9E74DF55-1E3F-49BA-BDE4-50AC898FE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25" y="3732213"/>
                <a:ext cx="128588" cy="165100"/>
              </a:xfrm>
              <a:custGeom>
                <a:avLst/>
                <a:gdLst>
                  <a:gd name="T0" fmla="*/ 0 w 312"/>
                  <a:gd name="T1" fmla="*/ 42 h 202"/>
                  <a:gd name="T2" fmla="*/ 22 w 312"/>
                  <a:gd name="T3" fmla="*/ 0 h 202"/>
                  <a:gd name="T4" fmla="*/ 312 w 312"/>
                  <a:gd name="T5" fmla="*/ 160 h 202"/>
                  <a:gd name="T6" fmla="*/ 286 w 312"/>
                  <a:gd name="T7" fmla="*/ 202 h 202"/>
                  <a:gd name="T8" fmla="*/ 0 w 312"/>
                  <a:gd name="T9" fmla="*/ 4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202">
                    <a:moveTo>
                      <a:pt x="0" y="42"/>
                    </a:moveTo>
                    <a:cubicBezTo>
                      <a:pt x="8" y="27"/>
                      <a:pt x="14" y="16"/>
                      <a:pt x="22" y="0"/>
                    </a:cubicBezTo>
                    <a:cubicBezTo>
                      <a:pt x="122" y="48"/>
                      <a:pt x="215" y="103"/>
                      <a:pt x="312" y="160"/>
                    </a:cubicBezTo>
                    <a:cubicBezTo>
                      <a:pt x="302" y="175"/>
                      <a:pt x="295" y="187"/>
                      <a:pt x="286" y="202"/>
                    </a:cubicBezTo>
                    <a:cubicBezTo>
                      <a:pt x="190" y="148"/>
                      <a:pt x="97" y="97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9" name="Freeform 96">
                <a:extLst>
                  <a:ext uri="{FF2B5EF4-FFF2-40B4-BE49-F238E27FC236}">
                    <a16:creationId xmlns:a16="http://schemas.microsoft.com/office/drawing/2014/main" xmlns="" id="{53F9CBA2-34C2-410F-925E-A060AE8DB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3297238"/>
                <a:ext cx="133350" cy="142875"/>
              </a:xfrm>
              <a:custGeom>
                <a:avLst/>
                <a:gdLst>
                  <a:gd name="T0" fmla="*/ 322 w 322"/>
                  <a:gd name="T1" fmla="*/ 127 h 174"/>
                  <a:gd name="T2" fmla="*/ 304 w 322"/>
                  <a:gd name="T3" fmla="*/ 174 h 174"/>
                  <a:gd name="T4" fmla="*/ 0 w 322"/>
                  <a:gd name="T5" fmla="*/ 47 h 174"/>
                  <a:gd name="T6" fmla="*/ 19 w 322"/>
                  <a:gd name="T7" fmla="*/ 0 h 174"/>
                  <a:gd name="T8" fmla="*/ 322 w 322"/>
                  <a:gd name="T9" fmla="*/ 12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74">
                    <a:moveTo>
                      <a:pt x="322" y="127"/>
                    </a:moveTo>
                    <a:cubicBezTo>
                      <a:pt x="316" y="143"/>
                      <a:pt x="311" y="156"/>
                      <a:pt x="304" y="174"/>
                    </a:cubicBezTo>
                    <a:cubicBezTo>
                      <a:pt x="201" y="131"/>
                      <a:pt x="103" y="90"/>
                      <a:pt x="0" y="47"/>
                    </a:cubicBezTo>
                    <a:cubicBezTo>
                      <a:pt x="7" y="31"/>
                      <a:pt x="12" y="18"/>
                      <a:pt x="19" y="0"/>
                    </a:cubicBezTo>
                    <a:cubicBezTo>
                      <a:pt x="121" y="42"/>
                      <a:pt x="220" y="84"/>
                      <a:pt x="322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0" name="Freeform 97">
                <a:extLst>
                  <a:ext uri="{FF2B5EF4-FFF2-40B4-BE49-F238E27FC236}">
                    <a16:creationId xmlns:a16="http://schemas.microsoft.com/office/drawing/2014/main" xmlns="" id="{01C3D2E1-6D32-4DB4-A7AB-A72B7A647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8113" y="3095625"/>
                <a:ext cx="133350" cy="142875"/>
              </a:xfrm>
              <a:custGeom>
                <a:avLst/>
                <a:gdLst>
                  <a:gd name="T0" fmla="*/ 0 w 323"/>
                  <a:gd name="T1" fmla="*/ 47 h 174"/>
                  <a:gd name="T2" fmla="*/ 20 w 323"/>
                  <a:gd name="T3" fmla="*/ 0 h 174"/>
                  <a:gd name="T4" fmla="*/ 323 w 323"/>
                  <a:gd name="T5" fmla="*/ 126 h 174"/>
                  <a:gd name="T6" fmla="*/ 305 w 323"/>
                  <a:gd name="T7" fmla="*/ 174 h 174"/>
                  <a:gd name="T8" fmla="*/ 0 w 323"/>
                  <a:gd name="T9" fmla="*/ 4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174">
                    <a:moveTo>
                      <a:pt x="0" y="47"/>
                    </a:moveTo>
                    <a:cubicBezTo>
                      <a:pt x="8" y="29"/>
                      <a:pt x="13" y="17"/>
                      <a:pt x="20" y="0"/>
                    </a:cubicBezTo>
                    <a:cubicBezTo>
                      <a:pt x="121" y="42"/>
                      <a:pt x="219" y="83"/>
                      <a:pt x="323" y="126"/>
                    </a:cubicBezTo>
                    <a:cubicBezTo>
                      <a:pt x="317" y="142"/>
                      <a:pt x="311" y="156"/>
                      <a:pt x="305" y="174"/>
                    </a:cubicBezTo>
                    <a:cubicBezTo>
                      <a:pt x="202" y="131"/>
                      <a:pt x="104" y="90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1" name="Freeform 98">
                <a:extLst>
                  <a:ext uri="{FF2B5EF4-FFF2-40B4-BE49-F238E27FC236}">
                    <a16:creationId xmlns:a16="http://schemas.microsoft.com/office/drawing/2014/main" xmlns="" id="{55879D9A-D6DB-450A-8AA6-FE49F80D0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9975" y="4445000"/>
                <a:ext cx="120650" cy="185738"/>
              </a:xfrm>
              <a:custGeom>
                <a:avLst/>
                <a:gdLst>
                  <a:gd name="T0" fmla="*/ 19 w 291"/>
                  <a:gd name="T1" fmla="*/ 226 h 226"/>
                  <a:gd name="T2" fmla="*/ 6 w 291"/>
                  <a:gd name="T3" fmla="*/ 204 h 226"/>
                  <a:gd name="T4" fmla="*/ 0 w 291"/>
                  <a:gd name="T5" fmla="*/ 180 h 226"/>
                  <a:gd name="T6" fmla="*/ 251 w 291"/>
                  <a:gd name="T7" fmla="*/ 0 h 226"/>
                  <a:gd name="T8" fmla="*/ 291 w 291"/>
                  <a:gd name="T9" fmla="*/ 28 h 226"/>
                  <a:gd name="T10" fmla="*/ 19 w 291"/>
                  <a:gd name="T11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226">
                    <a:moveTo>
                      <a:pt x="19" y="226"/>
                    </a:moveTo>
                    <a:cubicBezTo>
                      <a:pt x="13" y="215"/>
                      <a:pt x="8" y="210"/>
                      <a:pt x="6" y="204"/>
                    </a:cubicBezTo>
                    <a:cubicBezTo>
                      <a:pt x="3" y="198"/>
                      <a:pt x="2" y="192"/>
                      <a:pt x="0" y="180"/>
                    </a:cubicBezTo>
                    <a:cubicBezTo>
                      <a:pt x="91" y="134"/>
                      <a:pt x="182" y="84"/>
                      <a:pt x="251" y="0"/>
                    </a:cubicBezTo>
                    <a:cubicBezTo>
                      <a:pt x="264" y="9"/>
                      <a:pt x="276" y="17"/>
                      <a:pt x="291" y="28"/>
                    </a:cubicBezTo>
                    <a:cubicBezTo>
                      <a:pt x="219" y="122"/>
                      <a:pt x="123" y="176"/>
                      <a:pt x="19" y="2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2" name="Freeform 99">
                <a:extLst>
                  <a:ext uri="{FF2B5EF4-FFF2-40B4-BE49-F238E27FC236}">
                    <a16:creationId xmlns:a16="http://schemas.microsoft.com/office/drawing/2014/main" xmlns="" id="{E85B5991-2F06-45AC-BCEA-03B99A5EA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3888" y="3505200"/>
                <a:ext cx="131763" cy="149225"/>
              </a:xfrm>
              <a:custGeom>
                <a:avLst/>
                <a:gdLst>
                  <a:gd name="T0" fmla="*/ 0 w 320"/>
                  <a:gd name="T1" fmla="*/ 45 h 181"/>
                  <a:gd name="T2" fmla="*/ 11 w 320"/>
                  <a:gd name="T3" fmla="*/ 16 h 181"/>
                  <a:gd name="T4" fmla="*/ 24 w 320"/>
                  <a:gd name="T5" fmla="*/ 0 h 181"/>
                  <a:gd name="T6" fmla="*/ 320 w 320"/>
                  <a:gd name="T7" fmla="*/ 135 h 181"/>
                  <a:gd name="T8" fmla="*/ 298 w 320"/>
                  <a:gd name="T9" fmla="*/ 181 h 181"/>
                  <a:gd name="T10" fmla="*/ 0 w 320"/>
                  <a:gd name="T11" fmla="*/ 4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1">
                    <a:moveTo>
                      <a:pt x="0" y="45"/>
                    </a:moveTo>
                    <a:cubicBezTo>
                      <a:pt x="5" y="31"/>
                      <a:pt x="7" y="23"/>
                      <a:pt x="11" y="16"/>
                    </a:cubicBezTo>
                    <a:cubicBezTo>
                      <a:pt x="13" y="12"/>
                      <a:pt x="17" y="8"/>
                      <a:pt x="24" y="0"/>
                    </a:cubicBezTo>
                    <a:cubicBezTo>
                      <a:pt x="121" y="44"/>
                      <a:pt x="218" y="89"/>
                      <a:pt x="320" y="135"/>
                    </a:cubicBezTo>
                    <a:cubicBezTo>
                      <a:pt x="312" y="152"/>
                      <a:pt x="306" y="164"/>
                      <a:pt x="298" y="181"/>
                    </a:cubicBezTo>
                    <a:cubicBezTo>
                      <a:pt x="198" y="135"/>
                      <a:pt x="101" y="91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3" name="Freeform 100">
                <a:extLst>
                  <a:ext uri="{FF2B5EF4-FFF2-40B4-BE49-F238E27FC236}">
                    <a16:creationId xmlns:a16="http://schemas.microsoft.com/office/drawing/2014/main" xmlns="" id="{001DDCAA-C90E-485B-B7C4-1CD7AE42D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5" y="4010025"/>
                <a:ext cx="107950" cy="217488"/>
              </a:xfrm>
              <a:custGeom>
                <a:avLst/>
                <a:gdLst>
                  <a:gd name="T0" fmla="*/ 0 w 262"/>
                  <a:gd name="T1" fmla="*/ 37 h 266"/>
                  <a:gd name="T2" fmla="*/ 32 w 262"/>
                  <a:gd name="T3" fmla="*/ 0 h 266"/>
                  <a:gd name="T4" fmla="*/ 262 w 262"/>
                  <a:gd name="T5" fmla="*/ 238 h 266"/>
                  <a:gd name="T6" fmla="*/ 242 w 262"/>
                  <a:gd name="T7" fmla="*/ 256 h 266"/>
                  <a:gd name="T8" fmla="*/ 221 w 262"/>
                  <a:gd name="T9" fmla="*/ 266 h 266"/>
                  <a:gd name="T10" fmla="*/ 0 w 262"/>
                  <a:gd name="T11" fmla="*/ 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6">
                    <a:moveTo>
                      <a:pt x="0" y="37"/>
                    </a:moveTo>
                    <a:cubicBezTo>
                      <a:pt x="13" y="22"/>
                      <a:pt x="21" y="13"/>
                      <a:pt x="32" y="0"/>
                    </a:cubicBezTo>
                    <a:cubicBezTo>
                      <a:pt x="122" y="69"/>
                      <a:pt x="202" y="142"/>
                      <a:pt x="262" y="238"/>
                    </a:cubicBezTo>
                    <a:cubicBezTo>
                      <a:pt x="253" y="246"/>
                      <a:pt x="248" y="252"/>
                      <a:pt x="242" y="256"/>
                    </a:cubicBezTo>
                    <a:cubicBezTo>
                      <a:pt x="236" y="259"/>
                      <a:pt x="230" y="261"/>
                      <a:pt x="221" y="266"/>
                    </a:cubicBezTo>
                    <a:cubicBezTo>
                      <a:pt x="162" y="177"/>
                      <a:pt x="85" y="106"/>
                      <a:pt x="0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4" name="Freeform 101">
                <a:extLst>
                  <a:ext uri="{FF2B5EF4-FFF2-40B4-BE49-F238E27FC236}">
                    <a16:creationId xmlns:a16="http://schemas.microsoft.com/office/drawing/2014/main" xmlns="" id="{ABB4DFBA-86F4-4FDB-BB1E-82A995FC0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63" y="1908175"/>
                <a:ext cx="103188" cy="61913"/>
              </a:xfrm>
              <a:custGeom>
                <a:avLst/>
                <a:gdLst>
                  <a:gd name="T0" fmla="*/ 248 w 251"/>
                  <a:gd name="T1" fmla="*/ 34 h 76"/>
                  <a:gd name="T2" fmla="*/ 98 w 251"/>
                  <a:gd name="T3" fmla="*/ 59 h 76"/>
                  <a:gd name="T4" fmla="*/ 36 w 251"/>
                  <a:gd name="T5" fmla="*/ 68 h 76"/>
                  <a:gd name="T6" fmla="*/ 3 w 251"/>
                  <a:gd name="T7" fmla="*/ 56 h 76"/>
                  <a:gd name="T8" fmla="*/ 33 w 251"/>
                  <a:gd name="T9" fmla="*/ 33 h 76"/>
                  <a:gd name="T10" fmla="*/ 135 w 251"/>
                  <a:gd name="T11" fmla="*/ 16 h 76"/>
                  <a:gd name="T12" fmla="*/ 225 w 251"/>
                  <a:gd name="T13" fmla="*/ 3 h 76"/>
                  <a:gd name="T14" fmla="*/ 248 w 251"/>
                  <a:gd name="T15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1" h="76">
                    <a:moveTo>
                      <a:pt x="248" y="34"/>
                    </a:moveTo>
                    <a:cubicBezTo>
                      <a:pt x="197" y="43"/>
                      <a:pt x="148" y="51"/>
                      <a:pt x="98" y="59"/>
                    </a:cubicBezTo>
                    <a:cubicBezTo>
                      <a:pt x="77" y="62"/>
                      <a:pt x="57" y="66"/>
                      <a:pt x="36" y="68"/>
                    </a:cubicBezTo>
                    <a:cubicBezTo>
                      <a:pt x="23" y="69"/>
                      <a:pt x="7" y="76"/>
                      <a:pt x="3" y="56"/>
                    </a:cubicBezTo>
                    <a:cubicBezTo>
                      <a:pt x="0" y="34"/>
                      <a:pt x="20" y="35"/>
                      <a:pt x="33" y="33"/>
                    </a:cubicBezTo>
                    <a:cubicBezTo>
                      <a:pt x="67" y="26"/>
                      <a:pt x="101" y="22"/>
                      <a:pt x="135" y="16"/>
                    </a:cubicBezTo>
                    <a:cubicBezTo>
                      <a:pt x="165" y="12"/>
                      <a:pt x="195" y="7"/>
                      <a:pt x="225" y="3"/>
                    </a:cubicBezTo>
                    <a:cubicBezTo>
                      <a:pt x="244" y="0"/>
                      <a:pt x="251" y="10"/>
                      <a:pt x="248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5" name="Freeform 102">
                <a:extLst>
                  <a:ext uri="{FF2B5EF4-FFF2-40B4-BE49-F238E27FC236}">
                    <a16:creationId xmlns:a16="http://schemas.microsoft.com/office/drawing/2014/main" xmlns="" id="{F52DC87E-5F2C-47BA-B4DD-611B1DD6C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5" y="1847850"/>
                <a:ext cx="103188" cy="57150"/>
              </a:xfrm>
              <a:custGeom>
                <a:avLst/>
                <a:gdLst>
                  <a:gd name="T0" fmla="*/ 19 w 252"/>
                  <a:gd name="T1" fmla="*/ 71 h 71"/>
                  <a:gd name="T2" fmla="*/ 3 w 252"/>
                  <a:gd name="T3" fmla="*/ 53 h 71"/>
                  <a:gd name="T4" fmla="*/ 23 w 252"/>
                  <a:gd name="T5" fmla="*/ 34 h 71"/>
                  <a:gd name="T6" fmla="*/ 220 w 252"/>
                  <a:gd name="T7" fmla="*/ 2 h 71"/>
                  <a:gd name="T8" fmla="*/ 248 w 252"/>
                  <a:gd name="T9" fmla="*/ 15 h 71"/>
                  <a:gd name="T10" fmla="*/ 226 w 252"/>
                  <a:gd name="T11" fmla="*/ 37 h 71"/>
                  <a:gd name="T12" fmla="*/ 77 w 252"/>
                  <a:gd name="T13" fmla="*/ 61 h 71"/>
                  <a:gd name="T14" fmla="*/ 19 w 252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71">
                    <a:moveTo>
                      <a:pt x="19" y="71"/>
                    </a:moveTo>
                    <a:cubicBezTo>
                      <a:pt x="15" y="66"/>
                      <a:pt x="5" y="61"/>
                      <a:pt x="3" y="53"/>
                    </a:cubicBezTo>
                    <a:cubicBezTo>
                      <a:pt x="0" y="39"/>
                      <a:pt x="13" y="36"/>
                      <a:pt x="23" y="34"/>
                    </a:cubicBezTo>
                    <a:cubicBezTo>
                      <a:pt x="89" y="23"/>
                      <a:pt x="154" y="12"/>
                      <a:pt x="220" y="2"/>
                    </a:cubicBezTo>
                    <a:cubicBezTo>
                      <a:pt x="232" y="0"/>
                      <a:pt x="245" y="0"/>
                      <a:pt x="248" y="15"/>
                    </a:cubicBezTo>
                    <a:cubicBezTo>
                      <a:pt x="252" y="32"/>
                      <a:pt x="239" y="35"/>
                      <a:pt x="226" y="37"/>
                    </a:cubicBezTo>
                    <a:cubicBezTo>
                      <a:pt x="177" y="45"/>
                      <a:pt x="127" y="53"/>
                      <a:pt x="77" y="61"/>
                    </a:cubicBezTo>
                    <a:cubicBezTo>
                      <a:pt x="60" y="64"/>
                      <a:pt x="43" y="67"/>
                      <a:pt x="19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6" name="Freeform 103">
                <a:extLst>
                  <a:ext uri="{FF2B5EF4-FFF2-40B4-BE49-F238E27FC236}">
                    <a16:creationId xmlns:a16="http://schemas.microsoft.com/office/drawing/2014/main" xmlns="" id="{24A26656-B76B-47F8-B61A-701E86253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2205038"/>
                <a:ext cx="100013" cy="77788"/>
              </a:xfrm>
              <a:custGeom>
                <a:avLst/>
                <a:gdLst>
                  <a:gd name="T0" fmla="*/ 242 w 242"/>
                  <a:gd name="T1" fmla="*/ 29 h 95"/>
                  <a:gd name="T2" fmla="*/ 219 w 242"/>
                  <a:gd name="T3" fmla="*/ 39 h 95"/>
                  <a:gd name="T4" fmla="*/ 31 w 242"/>
                  <a:gd name="T5" fmla="*/ 91 h 95"/>
                  <a:gd name="T6" fmla="*/ 16 w 242"/>
                  <a:gd name="T7" fmla="*/ 94 h 95"/>
                  <a:gd name="T8" fmla="*/ 1 w 242"/>
                  <a:gd name="T9" fmla="*/ 85 h 95"/>
                  <a:gd name="T10" fmla="*/ 6 w 242"/>
                  <a:gd name="T11" fmla="*/ 64 h 95"/>
                  <a:gd name="T12" fmla="*/ 20 w 242"/>
                  <a:gd name="T13" fmla="*/ 58 h 95"/>
                  <a:gd name="T14" fmla="*/ 207 w 242"/>
                  <a:gd name="T15" fmla="*/ 5 h 95"/>
                  <a:gd name="T16" fmla="*/ 242 w 242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2" h="95">
                    <a:moveTo>
                      <a:pt x="242" y="29"/>
                    </a:moveTo>
                    <a:cubicBezTo>
                      <a:pt x="233" y="33"/>
                      <a:pt x="226" y="37"/>
                      <a:pt x="219" y="39"/>
                    </a:cubicBezTo>
                    <a:cubicBezTo>
                      <a:pt x="156" y="57"/>
                      <a:pt x="94" y="74"/>
                      <a:pt x="31" y="91"/>
                    </a:cubicBezTo>
                    <a:cubicBezTo>
                      <a:pt x="26" y="92"/>
                      <a:pt x="21" y="95"/>
                      <a:pt x="16" y="94"/>
                    </a:cubicBezTo>
                    <a:cubicBezTo>
                      <a:pt x="10" y="93"/>
                      <a:pt x="2" y="89"/>
                      <a:pt x="1" y="85"/>
                    </a:cubicBezTo>
                    <a:cubicBezTo>
                      <a:pt x="0" y="78"/>
                      <a:pt x="2" y="70"/>
                      <a:pt x="6" y="64"/>
                    </a:cubicBezTo>
                    <a:cubicBezTo>
                      <a:pt x="8" y="60"/>
                      <a:pt x="15" y="59"/>
                      <a:pt x="20" y="58"/>
                    </a:cubicBezTo>
                    <a:cubicBezTo>
                      <a:pt x="82" y="40"/>
                      <a:pt x="145" y="23"/>
                      <a:pt x="207" y="5"/>
                    </a:cubicBezTo>
                    <a:cubicBezTo>
                      <a:pt x="224" y="1"/>
                      <a:pt x="239" y="0"/>
                      <a:pt x="242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7" name="Freeform 104">
                <a:extLst>
                  <a:ext uri="{FF2B5EF4-FFF2-40B4-BE49-F238E27FC236}">
                    <a16:creationId xmlns:a16="http://schemas.microsoft.com/office/drawing/2014/main" xmlns="" id="{4C447A74-2616-4834-BCB5-F1D9A6FC0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5400" y="1778000"/>
                <a:ext cx="103188" cy="61913"/>
              </a:xfrm>
              <a:custGeom>
                <a:avLst/>
                <a:gdLst>
                  <a:gd name="T0" fmla="*/ 20 w 248"/>
                  <a:gd name="T1" fmla="*/ 77 h 77"/>
                  <a:gd name="T2" fmla="*/ 4 w 248"/>
                  <a:gd name="T3" fmla="*/ 60 h 77"/>
                  <a:gd name="T4" fmla="*/ 22 w 248"/>
                  <a:gd name="T5" fmla="*/ 39 h 77"/>
                  <a:gd name="T6" fmla="*/ 155 w 248"/>
                  <a:gd name="T7" fmla="*/ 14 h 77"/>
                  <a:gd name="T8" fmla="*/ 226 w 248"/>
                  <a:gd name="T9" fmla="*/ 1 h 77"/>
                  <a:gd name="T10" fmla="*/ 246 w 248"/>
                  <a:gd name="T11" fmla="*/ 13 h 77"/>
                  <a:gd name="T12" fmla="*/ 235 w 248"/>
                  <a:gd name="T13" fmla="*/ 33 h 77"/>
                  <a:gd name="T14" fmla="*/ 20 w 248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8" h="77">
                    <a:moveTo>
                      <a:pt x="20" y="77"/>
                    </a:moveTo>
                    <a:cubicBezTo>
                      <a:pt x="15" y="72"/>
                      <a:pt x="6" y="67"/>
                      <a:pt x="4" y="60"/>
                    </a:cubicBezTo>
                    <a:cubicBezTo>
                      <a:pt x="0" y="47"/>
                      <a:pt x="11" y="41"/>
                      <a:pt x="22" y="39"/>
                    </a:cubicBezTo>
                    <a:cubicBezTo>
                      <a:pt x="66" y="30"/>
                      <a:pt x="111" y="22"/>
                      <a:pt x="155" y="14"/>
                    </a:cubicBezTo>
                    <a:cubicBezTo>
                      <a:pt x="179" y="9"/>
                      <a:pt x="202" y="4"/>
                      <a:pt x="226" y="1"/>
                    </a:cubicBezTo>
                    <a:cubicBezTo>
                      <a:pt x="232" y="0"/>
                      <a:pt x="244" y="7"/>
                      <a:pt x="246" y="13"/>
                    </a:cubicBezTo>
                    <a:cubicBezTo>
                      <a:pt x="248" y="18"/>
                      <a:pt x="241" y="32"/>
                      <a:pt x="235" y="33"/>
                    </a:cubicBezTo>
                    <a:cubicBezTo>
                      <a:pt x="165" y="48"/>
                      <a:pt x="95" y="62"/>
                      <a:pt x="2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8" name="Freeform 105">
                <a:extLst>
                  <a:ext uri="{FF2B5EF4-FFF2-40B4-BE49-F238E27FC236}">
                    <a16:creationId xmlns:a16="http://schemas.microsoft.com/office/drawing/2014/main" xmlns="" id="{6CA85A20-84D6-4E67-91A8-1C69DA8D1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1970088"/>
                <a:ext cx="104775" cy="61913"/>
              </a:xfrm>
              <a:custGeom>
                <a:avLst/>
                <a:gdLst>
                  <a:gd name="T0" fmla="*/ 243 w 253"/>
                  <a:gd name="T1" fmla="*/ 0 h 75"/>
                  <a:gd name="T2" fmla="*/ 234 w 253"/>
                  <a:gd name="T3" fmla="*/ 37 h 75"/>
                  <a:gd name="T4" fmla="*/ 12 w 253"/>
                  <a:gd name="T5" fmla="*/ 75 h 75"/>
                  <a:gd name="T6" fmla="*/ 20 w 253"/>
                  <a:gd name="T7" fmla="*/ 38 h 75"/>
                  <a:gd name="T8" fmla="*/ 243 w 253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75">
                    <a:moveTo>
                      <a:pt x="243" y="0"/>
                    </a:moveTo>
                    <a:cubicBezTo>
                      <a:pt x="253" y="22"/>
                      <a:pt x="252" y="34"/>
                      <a:pt x="234" y="37"/>
                    </a:cubicBezTo>
                    <a:cubicBezTo>
                      <a:pt x="160" y="50"/>
                      <a:pt x="86" y="62"/>
                      <a:pt x="12" y="75"/>
                    </a:cubicBezTo>
                    <a:cubicBezTo>
                      <a:pt x="1" y="56"/>
                      <a:pt x="0" y="42"/>
                      <a:pt x="20" y="38"/>
                    </a:cubicBezTo>
                    <a:cubicBezTo>
                      <a:pt x="94" y="25"/>
                      <a:pt x="168" y="13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9" name="Freeform 106">
                <a:extLst>
                  <a:ext uri="{FF2B5EF4-FFF2-40B4-BE49-F238E27FC236}">
                    <a16:creationId xmlns:a16="http://schemas.microsoft.com/office/drawing/2014/main" xmlns="" id="{4A0F0213-9D50-4A01-A1B7-99A91691E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2497138"/>
                <a:ext cx="57150" cy="184150"/>
              </a:xfrm>
              <a:custGeom>
                <a:avLst/>
                <a:gdLst>
                  <a:gd name="T0" fmla="*/ 139 w 139"/>
                  <a:gd name="T1" fmla="*/ 29 h 223"/>
                  <a:gd name="T2" fmla="*/ 36 w 139"/>
                  <a:gd name="T3" fmla="*/ 216 h 223"/>
                  <a:gd name="T4" fmla="*/ 2 w 139"/>
                  <a:gd name="T5" fmla="*/ 198 h 223"/>
                  <a:gd name="T6" fmla="*/ 16 w 139"/>
                  <a:gd name="T7" fmla="*/ 133 h 223"/>
                  <a:gd name="T8" fmla="*/ 103 w 139"/>
                  <a:gd name="T9" fmla="*/ 16 h 223"/>
                  <a:gd name="T10" fmla="*/ 139 w 139"/>
                  <a:gd name="T11" fmla="*/ 29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23">
                    <a:moveTo>
                      <a:pt x="139" y="29"/>
                    </a:moveTo>
                    <a:cubicBezTo>
                      <a:pt x="84" y="79"/>
                      <a:pt x="33" y="134"/>
                      <a:pt x="36" y="216"/>
                    </a:cubicBezTo>
                    <a:cubicBezTo>
                      <a:pt x="6" y="223"/>
                      <a:pt x="0" y="221"/>
                      <a:pt x="2" y="198"/>
                    </a:cubicBezTo>
                    <a:cubicBezTo>
                      <a:pt x="4" y="176"/>
                      <a:pt x="9" y="154"/>
                      <a:pt x="16" y="133"/>
                    </a:cubicBezTo>
                    <a:cubicBezTo>
                      <a:pt x="33" y="85"/>
                      <a:pt x="66" y="49"/>
                      <a:pt x="103" y="16"/>
                    </a:cubicBezTo>
                    <a:cubicBezTo>
                      <a:pt x="120" y="0"/>
                      <a:pt x="130" y="6"/>
                      <a:pt x="139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0" name="Freeform 107">
                <a:extLst>
                  <a:ext uri="{FF2B5EF4-FFF2-40B4-BE49-F238E27FC236}">
                    <a16:creationId xmlns:a16="http://schemas.microsoft.com/office/drawing/2014/main" xmlns="" id="{4BB3EDC8-2E2B-4630-BC6C-95FCFC68F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5" y="2116138"/>
                <a:ext cx="100013" cy="66675"/>
              </a:xfrm>
              <a:custGeom>
                <a:avLst/>
                <a:gdLst>
                  <a:gd name="T0" fmla="*/ 228 w 246"/>
                  <a:gd name="T1" fmla="*/ 0 h 82"/>
                  <a:gd name="T2" fmla="*/ 242 w 246"/>
                  <a:gd name="T3" fmla="*/ 17 h 82"/>
                  <a:gd name="T4" fmla="*/ 224 w 246"/>
                  <a:gd name="T5" fmla="*/ 37 h 82"/>
                  <a:gd name="T6" fmla="*/ 72 w 246"/>
                  <a:gd name="T7" fmla="*/ 71 h 82"/>
                  <a:gd name="T8" fmla="*/ 21 w 246"/>
                  <a:gd name="T9" fmla="*/ 81 h 82"/>
                  <a:gd name="T10" fmla="*/ 0 w 246"/>
                  <a:gd name="T11" fmla="*/ 69 h 82"/>
                  <a:gd name="T12" fmla="*/ 14 w 246"/>
                  <a:gd name="T13" fmla="*/ 49 h 82"/>
                  <a:gd name="T14" fmla="*/ 44 w 246"/>
                  <a:gd name="T15" fmla="*/ 41 h 82"/>
                  <a:gd name="T16" fmla="*/ 199 w 246"/>
                  <a:gd name="T17" fmla="*/ 6 h 82"/>
                  <a:gd name="T18" fmla="*/ 228 w 246"/>
                  <a:gd name="T1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6" h="82">
                    <a:moveTo>
                      <a:pt x="228" y="0"/>
                    </a:moveTo>
                    <a:cubicBezTo>
                      <a:pt x="232" y="5"/>
                      <a:pt x="240" y="10"/>
                      <a:pt x="242" y="17"/>
                    </a:cubicBezTo>
                    <a:cubicBezTo>
                      <a:pt x="246" y="30"/>
                      <a:pt x="235" y="35"/>
                      <a:pt x="224" y="37"/>
                    </a:cubicBezTo>
                    <a:cubicBezTo>
                      <a:pt x="173" y="48"/>
                      <a:pt x="123" y="59"/>
                      <a:pt x="72" y="71"/>
                    </a:cubicBezTo>
                    <a:cubicBezTo>
                      <a:pt x="55" y="74"/>
                      <a:pt x="38" y="80"/>
                      <a:pt x="21" y="81"/>
                    </a:cubicBezTo>
                    <a:cubicBezTo>
                      <a:pt x="15" y="82"/>
                      <a:pt x="7" y="74"/>
                      <a:pt x="0" y="69"/>
                    </a:cubicBezTo>
                    <a:cubicBezTo>
                      <a:pt x="4" y="63"/>
                      <a:pt x="7" y="53"/>
                      <a:pt x="14" y="49"/>
                    </a:cubicBezTo>
                    <a:cubicBezTo>
                      <a:pt x="22" y="44"/>
                      <a:pt x="34" y="43"/>
                      <a:pt x="44" y="41"/>
                    </a:cubicBezTo>
                    <a:cubicBezTo>
                      <a:pt x="96" y="29"/>
                      <a:pt x="148" y="18"/>
                      <a:pt x="199" y="6"/>
                    </a:cubicBezTo>
                    <a:cubicBezTo>
                      <a:pt x="207" y="4"/>
                      <a:pt x="215" y="3"/>
                      <a:pt x="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1" name="Freeform 108">
                <a:extLst>
                  <a:ext uri="{FF2B5EF4-FFF2-40B4-BE49-F238E27FC236}">
                    <a16:creationId xmlns:a16="http://schemas.microsoft.com/office/drawing/2014/main" xmlns="" id="{DD9B6324-BCE7-497B-9B0E-FC44AAACE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5" y="2039938"/>
                <a:ext cx="103188" cy="61913"/>
              </a:xfrm>
              <a:custGeom>
                <a:avLst/>
                <a:gdLst>
                  <a:gd name="T0" fmla="*/ 11 w 252"/>
                  <a:gd name="T1" fmla="*/ 76 h 76"/>
                  <a:gd name="T2" fmla="*/ 20 w 252"/>
                  <a:gd name="T3" fmla="*/ 40 h 76"/>
                  <a:gd name="T4" fmla="*/ 227 w 252"/>
                  <a:gd name="T5" fmla="*/ 1 h 76"/>
                  <a:gd name="T6" fmla="*/ 247 w 252"/>
                  <a:gd name="T7" fmla="*/ 13 h 76"/>
                  <a:gd name="T8" fmla="*/ 232 w 252"/>
                  <a:gd name="T9" fmla="*/ 35 h 76"/>
                  <a:gd name="T10" fmla="*/ 69 w 252"/>
                  <a:gd name="T11" fmla="*/ 66 h 76"/>
                  <a:gd name="T12" fmla="*/ 11 w 252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76">
                    <a:moveTo>
                      <a:pt x="11" y="76"/>
                    </a:moveTo>
                    <a:cubicBezTo>
                      <a:pt x="0" y="57"/>
                      <a:pt x="0" y="44"/>
                      <a:pt x="20" y="40"/>
                    </a:cubicBezTo>
                    <a:cubicBezTo>
                      <a:pt x="89" y="26"/>
                      <a:pt x="158" y="13"/>
                      <a:pt x="227" y="1"/>
                    </a:cubicBezTo>
                    <a:cubicBezTo>
                      <a:pt x="233" y="0"/>
                      <a:pt x="245" y="7"/>
                      <a:pt x="247" y="13"/>
                    </a:cubicBezTo>
                    <a:cubicBezTo>
                      <a:pt x="252" y="24"/>
                      <a:pt x="245" y="32"/>
                      <a:pt x="232" y="35"/>
                    </a:cubicBezTo>
                    <a:cubicBezTo>
                      <a:pt x="178" y="45"/>
                      <a:pt x="123" y="56"/>
                      <a:pt x="69" y="66"/>
                    </a:cubicBezTo>
                    <a:cubicBezTo>
                      <a:pt x="50" y="70"/>
                      <a:pt x="30" y="73"/>
                      <a:pt x="11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2" name="Freeform 109">
                <a:extLst>
                  <a:ext uri="{FF2B5EF4-FFF2-40B4-BE49-F238E27FC236}">
                    <a16:creationId xmlns:a16="http://schemas.microsoft.com/office/drawing/2014/main" xmlns="" id="{C8C64B50-C695-4618-B886-562FA794E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25" y="2322513"/>
                <a:ext cx="101600" cy="98425"/>
              </a:xfrm>
              <a:custGeom>
                <a:avLst/>
                <a:gdLst>
                  <a:gd name="T0" fmla="*/ 19 w 245"/>
                  <a:gd name="T1" fmla="*/ 120 h 120"/>
                  <a:gd name="T2" fmla="*/ 18 w 245"/>
                  <a:gd name="T3" fmla="*/ 84 h 120"/>
                  <a:gd name="T4" fmla="*/ 217 w 245"/>
                  <a:gd name="T5" fmla="*/ 2 h 120"/>
                  <a:gd name="T6" fmla="*/ 239 w 245"/>
                  <a:gd name="T7" fmla="*/ 11 h 120"/>
                  <a:gd name="T8" fmla="*/ 227 w 245"/>
                  <a:gd name="T9" fmla="*/ 35 h 120"/>
                  <a:gd name="T10" fmla="*/ 171 w 245"/>
                  <a:gd name="T11" fmla="*/ 56 h 120"/>
                  <a:gd name="T12" fmla="*/ 19 w 245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120">
                    <a:moveTo>
                      <a:pt x="19" y="120"/>
                    </a:moveTo>
                    <a:cubicBezTo>
                      <a:pt x="6" y="104"/>
                      <a:pt x="0" y="92"/>
                      <a:pt x="18" y="84"/>
                    </a:cubicBezTo>
                    <a:cubicBezTo>
                      <a:pt x="84" y="56"/>
                      <a:pt x="150" y="28"/>
                      <a:pt x="217" y="2"/>
                    </a:cubicBezTo>
                    <a:cubicBezTo>
                      <a:pt x="222" y="0"/>
                      <a:pt x="235" y="5"/>
                      <a:pt x="239" y="11"/>
                    </a:cubicBezTo>
                    <a:cubicBezTo>
                      <a:pt x="245" y="22"/>
                      <a:pt x="239" y="30"/>
                      <a:pt x="227" y="35"/>
                    </a:cubicBezTo>
                    <a:cubicBezTo>
                      <a:pt x="208" y="42"/>
                      <a:pt x="189" y="49"/>
                      <a:pt x="171" y="56"/>
                    </a:cubicBezTo>
                    <a:cubicBezTo>
                      <a:pt x="121" y="77"/>
                      <a:pt x="71" y="98"/>
                      <a:pt x="19" y="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3" name="Freeform 110">
                <a:extLst>
                  <a:ext uri="{FF2B5EF4-FFF2-40B4-BE49-F238E27FC236}">
                    <a16:creationId xmlns:a16="http://schemas.microsoft.com/office/drawing/2014/main" xmlns="" id="{FEE7CA43-AB5D-46CE-B435-91ED7CACD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9075" y="1689100"/>
                <a:ext cx="103188" cy="73025"/>
              </a:xfrm>
              <a:custGeom>
                <a:avLst/>
                <a:gdLst>
                  <a:gd name="T0" fmla="*/ 241 w 251"/>
                  <a:gd name="T1" fmla="*/ 2 h 88"/>
                  <a:gd name="T2" fmla="*/ 228 w 251"/>
                  <a:gd name="T3" fmla="*/ 36 h 88"/>
                  <a:gd name="T4" fmla="*/ 31 w 251"/>
                  <a:gd name="T5" fmla="*/ 85 h 88"/>
                  <a:gd name="T6" fmla="*/ 3 w 251"/>
                  <a:gd name="T7" fmla="*/ 72 h 88"/>
                  <a:gd name="T8" fmla="*/ 21 w 251"/>
                  <a:gd name="T9" fmla="*/ 51 h 88"/>
                  <a:gd name="T10" fmla="*/ 222 w 251"/>
                  <a:gd name="T11" fmla="*/ 1 h 88"/>
                  <a:gd name="T12" fmla="*/ 241 w 251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1" h="88">
                    <a:moveTo>
                      <a:pt x="241" y="2"/>
                    </a:moveTo>
                    <a:cubicBezTo>
                      <a:pt x="251" y="23"/>
                      <a:pt x="243" y="32"/>
                      <a:pt x="228" y="36"/>
                    </a:cubicBezTo>
                    <a:cubicBezTo>
                      <a:pt x="162" y="52"/>
                      <a:pt x="97" y="69"/>
                      <a:pt x="31" y="85"/>
                    </a:cubicBezTo>
                    <a:cubicBezTo>
                      <a:pt x="19" y="87"/>
                      <a:pt x="7" y="88"/>
                      <a:pt x="3" y="72"/>
                    </a:cubicBezTo>
                    <a:cubicBezTo>
                      <a:pt x="0" y="57"/>
                      <a:pt x="11" y="53"/>
                      <a:pt x="21" y="51"/>
                    </a:cubicBezTo>
                    <a:cubicBezTo>
                      <a:pt x="88" y="34"/>
                      <a:pt x="155" y="17"/>
                      <a:pt x="222" y="1"/>
                    </a:cubicBezTo>
                    <a:cubicBezTo>
                      <a:pt x="228" y="0"/>
                      <a:pt x="234" y="2"/>
                      <a:pt x="24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4" name="Freeform 111">
                <a:extLst>
                  <a:ext uri="{FF2B5EF4-FFF2-40B4-BE49-F238E27FC236}">
                    <a16:creationId xmlns:a16="http://schemas.microsoft.com/office/drawing/2014/main" xmlns="" id="{CDE48E1F-49B0-4DC1-B56A-52871089C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9575" y="1565275"/>
                <a:ext cx="100013" cy="92075"/>
              </a:xfrm>
              <a:custGeom>
                <a:avLst/>
                <a:gdLst>
                  <a:gd name="T0" fmla="*/ 228 w 244"/>
                  <a:gd name="T1" fmla="*/ 0 h 111"/>
                  <a:gd name="T2" fmla="*/ 224 w 244"/>
                  <a:gd name="T3" fmla="*/ 37 h 111"/>
                  <a:gd name="T4" fmla="*/ 29 w 244"/>
                  <a:gd name="T5" fmla="*/ 107 h 111"/>
                  <a:gd name="T6" fmla="*/ 14 w 244"/>
                  <a:gd name="T7" fmla="*/ 109 h 111"/>
                  <a:gd name="T8" fmla="*/ 2 w 244"/>
                  <a:gd name="T9" fmla="*/ 95 h 111"/>
                  <a:gd name="T10" fmla="*/ 5 w 244"/>
                  <a:gd name="T11" fmla="*/ 81 h 111"/>
                  <a:gd name="T12" fmla="*/ 19 w 244"/>
                  <a:gd name="T13" fmla="*/ 74 h 111"/>
                  <a:gd name="T14" fmla="*/ 228 w 244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111">
                    <a:moveTo>
                      <a:pt x="228" y="0"/>
                    </a:moveTo>
                    <a:cubicBezTo>
                      <a:pt x="239" y="17"/>
                      <a:pt x="244" y="30"/>
                      <a:pt x="224" y="37"/>
                    </a:cubicBezTo>
                    <a:cubicBezTo>
                      <a:pt x="159" y="61"/>
                      <a:pt x="94" y="84"/>
                      <a:pt x="29" y="107"/>
                    </a:cubicBezTo>
                    <a:cubicBezTo>
                      <a:pt x="25" y="109"/>
                      <a:pt x="18" y="111"/>
                      <a:pt x="14" y="109"/>
                    </a:cubicBezTo>
                    <a:cubicBezTo>
                      <a:pt x="9" y="106"/>
                      <a:pt x="4" y="101"/>
                      <a:pt x="2" y="95"/>
                    </a:cubicBezTo>
                    <a:cubicBezTo>
                      <a:pt x="0" y="92"/>
                      <a:pt x="2" y="85"/>
                      <a:pt x="5" y="81"/>
                    </a:cubicBezTo>
                    <a:cubicBezTo>
                      <a:pt x="8" y="78"/>
                      <a:pt x="14" y="75"/>
                      <a:pt x="19" y="74"/>
                    </a:cubicBezTo>
                    <a:cubicBezTo>
                      <a:pt x="87" y="49"/>
                      <a:pt x="156" y="25"/>
                      <a:pt x="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5" name="Freeform 112">
                <a:extLst>
                  <a:ext uri="{FF2B5EF4-FFF2-40B4-BE49-F238E27FC236}">
                    <a16:creationId xmlns:a16="http://schemas.microsoft.com/office/drawing/2014/main" xmlns="" id="{E9EA0E3A-7B55-4821-B665-867168373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5888" y="1001713"/>
                <a:ext cx="71438" cy="44450"/>
              </a:xfrm>
              <a:custGeom>
                <a:avLst/>
                <a:gdLst>
                  <a:gd name="T0" fmla="*/ 172 w 172"/>
                  <a:gd name="T1" fmla="*/ 45 h 54"/>
                  <a:gd name="T2" fmla="*/ 157 w 172"/>
                  <a:gd name="T3" fmla="*/ 53 h 54"/>
                  <a:gd name="T4" fmla="*/ 0 w 172"/>
                  <a:gd name="T5" fmla="*/ 16 h 54"/>
                  <a:gd name="T6" fmla="*/ 16 w 172"/>
                  <a:gd name="T7" fmla="*/ 0 h 54"/>
                  <a:gd name="T8" fmla="*/ 171 w 172"/>
                  <a:gd name="T9" fmla="*/ 33 h 54"/>
                  <a:gd name="T10" fmla="*/ 172 w 172"/>
                  <a:gd name="T1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54">
                    <a:moveTo>
                      <a:pt x="172" y="45"/>
                    </a:moveTo>
                    <a:cubicBezTo>
                      <a:pt x="167" y="48"/>
                      <a:pt x="161" y="54"/>
                      <a:pt x="157" y="53"/>
                    </a:cubicBezTo>
                    <a:cubicBezTo>
                      <a:pt x="105" y="45"/>
                      <a:pt x="54" y="35"/>
                      <a:pt x="0" y="16"/>
                    </a:cubicBezTo>
                    <a:cubicBezTo>
                      <a:pt x="8" y="8"/>
                      <a:pt x="12" y="0"/>
                      <a:pt x="16" y="0"/>
                    </a:cubicBezTo>
                    <a:cubicBezTo>
                      <a:pt x="69" y="3"/>
                      <a:pt x="120" y="19"/>
                      <a:pt x="171" y="33"/>
                    </a:cubicBezTo>
                    <a:cubicBezTo>
                      <a:pt x="172" y="37"/>
                      <a:pt x="172" y="41"/>
                      <a:pt x="17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6" name="Freeform 113">
                <a:extLst>
                  <a:ext uri="{FF2B5EF4-FFF2-40B4-BE49-F238E27FC236}">
                    <a16:creationId xmlns:a16="http://schemas.microsoft.com/office/drawing/2014/main" xmlns="" id="{2E4423BD-43C3-408C-A3A3-E7C395268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890588"/>
                <a:ext cx="71438" cy="44450"/>
              </a:xfrm>
              <a:custGeom>
                <a:avLst/>
                <a:gdLst>
                  <a:gd name="T0" fmla="*/ 171 w 171"/>
                  <a:gd name="T1" fmla="*/ 35 h 54"/>
                  <a:gd name="T2" fmla="*/ 150 w 171"/>
                  <a:gd name="T3" fmla="*/ 53 h 54"/>
                  <a:gd name="T4" fmla="*/ 9 w 171"/>
                  <a:gd name="T5" fmla="*/ 25 h 54"/>
                  <a:gd name="T6" fmla="*/ 1 w 171"/>
                  <a:gd name="T7" fmla="*/ 10 h 54"/>
                  <a:gd name="T8" fmla="*/ 14 w 171"/>
                  <a:gd name="T9" fmla="*/ 0 h 54"/>
                  <a:gd name="T10" fmla="*/ 171 w 171"/>
                  <a:gd name="T11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" h="54">
                    <a:moveTo>
                      <a:pt x="171" y="35"/>
                    </a:moveTo>
                    <a:cubicBezTo>
                      <a:pt x="160" y="45"/>
                      <a:pt x="154" y="54"/>
                      <a:pt x="150" y="53"/>
                    </a:cubicBezTo>
                    <a:cubicBezTo>
                      <a:pt x="103" y="45"/>
                      <a:pt x="56" y="35"/>
                      <a:pt x="9" y="25"/>
                    </a:cubicBezTo>
                    <a:cubicBezTo>
                      <a:pt x="5" y="24"/>
                      <a:pt x="0" y="15"/>
                      <a:pt x="1" y="10"/>
                    </a:cubicBezTo>
                    <a:cubicBezTo>
                      <a:pt x="1" y="6"/>
                      <a:pt x="10" y="0"/>
                      <a:pt x="14" y="0"/>
                    </a:cubicBezTo>
                    <a:cubicBezTo>
                      <a:pt x="64" y="10"/>
                      <a:pt x="115" y="17"/>
                      <a:pt x="171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7" name="Freeform 114">
                <a:extLst>
                  <a:ext uri="{FF2B5EF4-FFF2-40B4-BE49-F238E27FC236}">
                    <a16:creationId xmlns:a16="http://schemas.microsoft.com/office/drawing/2014/main" xmlns="" id="{6D125CAA-8086-4607-8EC4-E691CBEB2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0475" y="942975"/>
                <a:ext cx="68263" cy="46038"/>
              </a:xfrm>
              <a:custGeom>
                <a:avLst/>
                <a:gdLst>
                  <a:gd name="T0" fmla="*/ 167 w 167"/>
                  <a:gd name="T1" fmla="*/ 46 h 56"/>
                  <a:gd name="T2" fmla="*/ 149 w 167"/>
                  <a:gd name="T3" fmla="*/ 55 h 56"/>
                  <a:gd name="T4" fmla="*/ 10 w 167"/>
                  <a:gd name="T5" fmla="*/ 25 h 56"/>
                  <a:gd name="T6" fmla="*/ 0 w 167"/>
                  <a:gd name="T7" fmla="*/ 11 h 56"/>
                  <a:gd name="T8" fmla="*/ 14 w 167"/>
                  <a:gd name="T9" fmla="*/ 1 h 56"/>
                  <a:gd name="T10" fmla="*/ 153 w 167"/>
                  <a:gd name="T11" fmla="*/ 31 h 56"/>
                  <a:gd name="T12" fmla="*/ 167 w 167"/>
                  <a:gd name="T13" fmla="*/ 4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56">
                    <a:moveTo>
                      <a:pt x="167" y="46"/>
                    </a:moveTo>
                    <a:cubicBezTo>
                      <a:pt x="159" y="50"/>
                      <a:pt x="153" y="56"/>
                      <a:pt x="149" y="55"/>
                    </a:cubicBezTo>
                    <a:cubicBezTo>
                      <a:pt x="102" y="46"/>
                      <a:pt x="56" y="36"/>
                      <a:pt x="10" y="25"/>
                    </a:cubicBezTo>
                    <a:cubicBezTo>
                      <a:pt x="5" y="24"/>
                      <a:pt x="0" y="15"/>
                      <a:pt x="0" y="11"/>
                    </a:cubicBezTo>
                    <a:cubicBezTo>
                      <a:pt x="1" y="7"/>
                      <a:pt x="10" y="0"/>
                      <a:pt x="14" y="1"/>
                    </a:cubicBezTo>
                    <a:cubicBezTo>
                      <a:pt x="61" y="10"/>
                      <a:pt x="107" y="20"/>
                      <a:pt x="153" y="31"/>
                    </a:cubicBezTo>
                    <a:cubicBezTo>
                      <a:pt x="158" y="32"/>
                      <a:pt x="161" y="39"/>
                      <a:pt x="16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8" name="Freeform 115">
                <a:extLst>
                  <a:ext uri="{FF2B5EF4-FFF2-40B4-BE49-F238E27FC236}">
                    <a16:creationId xmlns:a16="http://schemas.microsoft.com/office/drawing/2014/main" xmlns="" id="{128DDF03-060F-4DF4-AFA9-8067F61E9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835025"/>
                <a:ext cx="71438" cy="46038"/>
              </a:xfrm>
              <a:custGeom>
                <a:avLst/>
                <a:gdLst>
                  <a:gd name="T0" fmla="*/ 8 w 175"/>
                  <a:gd name="T1" fmla="*/ 0 h 57"/>
                  <a:gd name="T2" fmla="*/ 175 w 175"/>
                  <a:gd name="T3" fmla="*/ 41 h 57"/>
                  <a:gd name="T4" fmla="*/ 151 w 175"/>
                  <a:gd name="T5" fmla="*/ 56 h 57"/>
                  <a:gd name="T6" fmla="*/ 14 w 175"/>
                  <a:gd name="T7" fmla="*/ 27 h 57"/>
                  <a:gd name="T8" fmla="*/ 0 w 175"/>
                  <a:gd name="T9" fmla="*/ 10 h 57"/>
                  <a:gd name="T10" fmla="*/ 8 w 175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57">
                    <a:moveTo>
                      <a:pt x="8" y="0"/>
                    </a:moveTo>
                    <a:cubicBezTo>
                      <a:pt x="61" y="10"/>
                      <a:pt x="115" y="19"/>
                      <a:pt x="175" y="41"/>
                    </a:cubicBezTo>
                    <a:cubicBezTo>
                      <a:pt x="162" y="50"/>
                      <a:pt x="155" y="57"/>
                      <a:pt x="151" y="56"/>
                    </a:cubicBezTo>
                    <a:cubicBezTo>
                      <a:pt x="105" y="47"/>
                      <a:pt x="60" y="38"/>
                      <a:pt x="14" y="27"/>
                    </a:cubicBezTo>
                    <a:cubicBezTo>
                      <a:pt x="8" y="25"/>
                      <a:pt x="5" y="16"/>
                      <a:pt x="0" y="10"/>
                    </a:cubicBezTo>
                    <a:cubicBezTo>
                      <a:pt x="3" y="7"/>
                      <a:pt x="5" y="3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9" name="Freeform 116">
                <a:extLst>
                  <a:ext uri="{FF2B5EF4-FFF2-40B4-BE49-F238E27FC236}">
                    <a16:creationId xmlns:a16="http://schemas.microsoft.com/office/drawing/2014/main" xmlns="" id="{90F20F5F-5F30-40DF-8B12-510DA71CE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6300" y="760413"/>
                <a:ext cx="65088" cy="60325"/>
              </a:xfrm>
              <a:custGeom>
                <a:avLst/>
                <a:gdLst>
                  <a:gd name="T0" fmla="*/ 160 w 160"/>
                  <a:gd name="T1" fmla="*/ 56 h 74"/>
                  <a:gd name="T2" fmla="*/ 135 w 160"/>
                  <a:gd name="T3" fmla="*/ 70 h 74"/>
                  <a:gd name="T4" fmla="*/ 15 w 160"/>
                  <a:gd name="T5" fmla="*/ 28 h 74"/>
                  <a:gd name="T6" fmla="*/ 8 w 160"/>
                  <a:gd name="T7" fmla="*/ 25 h 74"/>
                  <a:gd name="T8" fmla="*/ 0 w 160"/>
                  <a:gd name="T9" fmla="*/ 9 h 74"/>
                  <a:gd name="T10" fmla="*/ 19 w 160"/>
                  <a:gd name="T11" fmla="*/ 2 h 74"/>
                  <a:gd name="T12" fmla="*/ 74 w 160"/>
                  <a:gd name="T13" fmla="*/ 22 h 74"/>
                  <a:gd name="T14" fmla="*/ 138 w 160"/>
                  <a:gd name="T15" fmla="*/ 43 h 74"/>
                  <a:gd name="T16" fmla="*/ 160 w 160"/>
                  <a:gd name="T1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74">
                    <a:moveTo>
                      <a:pt x="160" y="56"/>
                    </a:moveTo>
                    <a:cubicBezTo>
                      <a:pt x="156" y="74"/>
                      <a:pt x="145" y="74"/>
                      <a:pt x="135" y="70"/>
                    </a:cubicBezTo>
                    <a:cubicBezTo>
                      <a:pt x="95" y="57"/>
                      <a:pt x="55" y="43"/>
                      <a:pt x="15" y="28"/>
                    </a:cubicBezTo>
                    <a:cubicBezTo>
                      <a:pt x="13" y="28"/>
                      <a:pt x="9" y="27"/>
                      <a:pt x="8" y="25"/>
                    </a:cubicBezTo>
                    <a:cubicBezTo>
                      <a:pt x="5" y="20"/>
                      <a:pt x="2" y="14"/>
                      <a:pt x="0" y="9"/>
                    </a:cubicBezTo>
                    <a:cubicBezTo>
                      <a:pt x="6" y="6"/>
                      <a:pt x="13" y="0"/>
                      <a:pt x="19" y="2"/>
                    </a:cubicBezTo>
                    <a:cubicBezTo>
                      <a:pt x="38" y="7"/>
                      <a:pt x="56" y="16"/>
                      <a:pt x="74" y="22"/>
                    </a:cubicBezTo>
                    <a:cubicBezTo>
                      <a:pt x="96" y="30"/>
                      <a:pt x="117" y="36"/>
                      <a:pt x="138" y="43"/>
                    </a:cubicBezTo>
                    <a:cubicBezTo>
                      <a:pt x="146" y="46"/>
                      <a:pt x="153" y="52"/>
                      <a:pt x="1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0" name="Freeform 117">
                <a:extLst>
                  <a:ext uri="{FF2B5EF4-FFF2-40B4-BE49-F238E27FC236}">
                    <a16:creationId xmlns:a16="http://schemas.microsoft.com/office/drawing/2014/main" xmlns="" id="{3698BF77-C4B8-4CA1-BBD2-7066B52F4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6100" y="1408113"/>
                <a:ext cx="42863" cy="109538"/>
              </a:xfrm>
              <a:custGeom>
                <a:avLst/>
                <a:gdLst>
                  <a:gd name="T0" fmla="*/ 0 w 103"/>
                  <a:gd name="T1" fmla="*/ 133 h 133"/>
                  <a:gd name="T2" fmla="*/ 13 w 103"/>
                  <a:gd name="T3" fmla="*/ 109 h 133"/>
                  <a:gd name="T4" fmla="*/ 78 w 103"/>
                  <a:gd name="T5" fmla="*/ 11 h 133"/>
                  <a:gd name="T6" fmla="*/ 95 w 103"/>
                  <a:gd name="T7" fmla="*/ 0 h 133"/>
                  <a:gd name="T8" fmla="*/ 103 w 103"/>
                  <a:gd name="T9" fmla="*/ 20 h 133"/>
                  <a:gd name="T10" fmla="*/ 0 w 103"/>
                  <a:gd name="T1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33">
                    <a:moveTo>
                      <a:pt x="0" y="133"/>
                    </a:moveTo>
                    <a:cubicBezTo>
                      <a:pt x="5" y="125"/>
                      <a:pt x="7" y="115"/>
                      <a:pt x="13" y="109"/>
                    </a:cubicBezTo>
                    <a:cubicBezTo>
                      <a:pt x="42" y="81"/>
                      <a:pt x="68" y="52"/>
                      <a:pt x="78" y="11"/>
                    </a:cubicBezTo>
                    <a:cubicBezTo>
                      <a:pt x="79" y="6"/>
                      <a:pt x="89" y="3"/>
                      <a:pt x="95" y="0"/>
                    </a:cubicBezTo>
                    <a:cubicBezTo>
                      <a:pt x="98" y="6"/>
                      <a:pt x="103" y="13"/>
                      <a:pt x="103" y="20"/>
                    </a:cubicBezTo>
                    <a:cubicBezTo>
                      <a:pt x="100" y="60"/>
                      <a:pt x="49" y="123"/>
                      <a:pt x="0" y="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1" name="Freeform 118">
                <a:extLst>
                  <a:ext uri="{FF2B5EF4-FFF2-40B4-BE49-F238E27FC236}">
                    <a16:creationId xmlns:a16="http://schemas.microsoft.com/office/drawing/2014/main" xmlns="" id="{0B218B50-31E9-40C4-B27D-48B7BC23C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5" y="1058863"/>
                <a:ext cx="68263" cy="50800"/>
              </a:xfrm>
              <a:custGeom>
                <a:avLst/>
                <a:gdLst>
                  <a:gd name="T0" fmla="*/ 0 w 168"/>
                  <a:gd name="T1" fmla="*/ 8 h 61"/>
                  <a:gd name="T2" fmla="*/ 30 w 168"/>
                  <a:gd name="T3" fmla="*/ 2 h 61"/>
                  <a:gd name="T4" fmla="*/ 152 w 168"/>
                  <a:gd name="T5" fmla="*/ 34 h 61"/>
                  <a:gd name="T6" fmla="*/ 168 w 168"/>
                  <a:gd name="T7" fmla="*/ 53 h 61"/>
                  <a:gd name="T8" fmla="*/ 148 w 168"/>
                  <a:gd name="T9" fmla="*/ 60 h 61"/>
                  <a:gd name="T10" fmla="*/ 14 w 168"/>
                  <a:gd name="T11" fmla="*/ 24 h 61"/>
                  <a:gd name="T12" fmla="*/ 0 w 168"/>
                  <a:gd name="T13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">
                    <a:moveTo>
                      <a:pt x="0" y="8"/>
                    </a:moveTo>
                    <a:cubicBezTo>
                      <a:pt x="14" y="5"/>
                      <a:pt x="23" y="0"/>
                      <a:pt x="30" y="2"/>
                    </a:cubicBezTo>
                    <a:cubicBezTo>
                      <a:pt x="71" y="12"/>
                      <a:pt x="112" y="22"/>
                      <a:pt x="152" y="34"/>
                    </a:cubicBezTo>
                    <a:cubicBezTo>
                      <a:pt x="159" y="36"/>
                      <a:pt x="163" y="46"/>
                      <a:pt x="168" y="53"/>
                    </a:cubicBezTo>
                    <a:cubicBezTo>
                      <a:pt x="161" y="55"/>
                      <a:pt x="154" y="61"/>
                      <a:pt x="148" y="60"/>
                    </a:cubicBezTo>
                    <a:cubicBezTo>
                      <a:pt x="103" y="49"/>
                      <a:pt x="59" y="36"/>
                      <a:pt x="14" y="24"/>
                    </a:cubicBezTo>
                    <a:cubicBezTo>
                      <a:pt x="11" y="23"/>
                      <a:pt x="9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2" name="Freeform 119">
                <a:extLst>
                  <a:ext uri="{FF2B5EF4-FFF2-40B4-BE49-F238E27FC236}">
                    <a16:creationId xmlns:a16="http://schemas.microsoft.com/office/drawing/2014/main" xmlns="" id="{00BE6978-6634-4546-8E13-5CB53A7A5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3063" y="1130300"/>
                <a:ext cx="66675" cy="58738"/>
              </a:xfrm>
              <a:custGeom>
                <a:avLst/>
                <a:gdLst>
                  <a:gd name="T0" fmla="*/ 5 w 161"/>
                  <a:gd name="T1" fmla="*/ 0 h 72"/>
                  <a:gd name="T2" fmla="*/ 161 w 161"/>
                  <a:gd name="T3" fmla="*/ 51 h 72"/>
                  <a:gd name="T4" fmla="*/ 139 w 161"/>
                  <a:gd name="T5" fmla="*/ 69 h 72"/>
                  <a:gd name="T6" fmla="*/ 15 w 161"/>
                  <a:gd name="T7" fmla="*/ 26 h 72"/>
                  <a:gd name="T8" fmla="*/ 0 w 161"/>
                  <a:gd name="T9" fmla="*/ 9 h 72"/>
                  <a:gd name="T10" fmla="*/ 5 w 161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72">
                    <a:moveTo>
                      <a:pt x="5" y="0"/>
                    </a:moveTo>
                    <a:cubicBezTo>
                      <a:pt x="60" y="9"/>
                      <a:pt x="111" y="29"/>
                      <a:pt x="161" y="51"/>
                    </a:cubicBezTo>
                    <a:cubicBezTo>
                      <a:pt x="161" y="71"/>
                      <a:pt x="150" y="72"/>
                      <a:pt x="139" y="69"/>
                    </a:cubicBezTo>
                    <a:cubicBezTo>
                      <a:pt x="98" y="55"/>
                      <a:pt x="56" y="41"/>
                      <a:pt x="15" y="26"/>
                    </a:cubicBezTo>
                    <a:cubicBezTo>
                      <a:pt x="9" y="24"/>
                      <a:pt x="5" y="15"/>
                      <a:pt x="0" y="9"/>
                    </a:cubicBezTo>
                    <a:cubicBezTo>
                      <a:pt x="2" y="6"/>
                      <a:pt x="3" y="3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3" name="Freeform 120">
                <a:extLst>
                  <a:ext uri="{FF2B5EF4-FFF2-40B4-BE49-F238E27FC236}">
                    <a16:creationId xmlns:a16="http://schemas.microsoft.com/office/drawing/2014/main" xmlns="" id="{71271E2D-BF88-4402-8DC8-8DA21DB7A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2125" y="1225550"/>
                <a:ext cx="63500" cy="79375"/>
              </a:xfrm>
              <a:custGeom>
                <a:avLst/>
                <a:gdLst>
                  <a:gd name="T0" fmla="*/ 0 w 153"/>
                  <a:gd name="T1" fmla="*/ 12 h 97"/>
                  <a:gd name="T2" fmla="*/ 28 w 153"/>
                  <a:gd name="T3" fmla="*/ 2 h 97"/>
                  <a:gd name="T4" fmla="*/ 149 w 153"/>
                  <a:gd name="T5" fmla="*/ 75 h 97"/>
                  <a:gd name="T6" fmla="*/ 153 w 153"/>
                  <a:gd name="T7" fmla="*/ 95 h 97"/>
                  <a:gd name="T8" fmla="*/ 135 w 153"/>
                  <a:gd name="T9" fmla="*/ 96 h 97"/>
                  <a:gd name="T10" fmla="*/ 125 w 153"/>
                  <a:gd name="T11" fmla="*/ 90 h 97"/>
                  <a:gd name="T12" fmla="*/ 0 w 153"/>
                  <a:gd name="T13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97">
                    <a:moveTo>
                      <a:pt x="0" y="12"/>
                    </a:moveTo>
                    <a:cubicBezTo>
                      <a:pt x="15" y="6"/>
                      <a:pt x="24" y="0"/>
                      <a:pt x="28" y="2"/>
                    </a:cubicBezTo>
                    <a:cubicBezTo>
                      <a:pt x="69" y="25"/>
                      <a:pt x="109" y="50"/>
                      <a:pt x="149" y="75"/>
                    </a:cubicBezTo>
                    <a:cubicBezTo>
                      <a:pt x="153" y="78"/>
                      <a:pt x="152" y="88"/>
                      <a:pt x="153" y="95"/>
                    </a:cubicBezTo>
                    <a:cubicBezTo>
                      <a:pt x="147" y="96"/>
                      <a:pt x="141" y="97"/>
                      <a:pt x="135" y="96"/>
                    </a:cubicBezTo>
                    <a:cubicBezTo>
                      <a:pt x="132" y="96"/>
                      <a:pt x="129" y="92"/>
                      <a:pt x="125" y="90"/>
                    </a:cubicBezTo>
                    <a:cubicBezTo>
                      <a:pt x="87" y="66"/>
                      <a:pt x="48" y="41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4" name="Freeform 121">
                <a:extLst>
                  <a:ext uri="{FF2B5EF4-FFF2-40B4-BE49-F238E27FC236}">
                    <a16:creationId xmlns:a16="http://schemas.microsoft.com/office/drawing/2014/main" xmlns="" id="{A6BE3D59-AC66-43BA-A734-4C8D55739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354013"/>
                <a:ext cx="38100" cy="28575"/>
              </a:xfrm>
              <a:custGeom>
                <a:avLst/>
                <a:gdLst>
                  <a:gd name="T0" fmla="*/ 0 w 94"/>
                  <a:gd name="T1" fmla="*/ 17 h 35"/>
                  <a:gd name="T2" fmla="*/ 87 w 94"/>
                  <a:gd name="T3" fmla="*/ 4 h 35"/>
                  <a:gd name="T4" fmla="*/ 94 w 94"/>
                  <a:gd name="T5" fmla="*/ 18 h 35"/>
                  <a:gd name="T6" fmla="*/ 16 w 94"/>
                  <a:gd name="T7" fmla="*/ 34 h 35"/>
                  <a:gd name="T8" fmla="*/ 0 w 94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5">
                    <a:moveTo>
                      <a:pt x="0" y="17"/>
                    </a:moveTo>
                    <a:cubicBezTo>
                      <a:pt x="33" y="4"/>
                      <a:pt x="60" y="0"/>
                      <a:pt x="87" y="4"/>
                    </a:cubicBezTo>
                    <a:cubicBezTo>
                      <a:pt x="90" y="5"/>
                      <a:pt x="91" y="13"/>
                      <a:pt x="94" y="18"/>
                    </a:cubicBezTo>
                    <a:cubicBezTo>
                      <a:pt x="69" y="35"/>
                      <a:pt x="42" y="33"/>
                      <a:pt x="16" y="34"/>
                    </a:cubicBezTo>
                    <a:cubicBezTo>
                      <a:pt x="13" y="35"/>
                      <a:pt x="8" y="27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5" name="Freeform 122">
                <a:extLst>
                  <a:ext uri="{FF2B5EF4-FFF2-40B4-BE49-F238E27FC236}">
                    <a16:creationId xmlns:a16="http://schemas.microsoft.com/office/drawing/2014/main" xmlns="" id="{F016317D-CA6A-4780-A1BC-3A99A663B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25" y="242888"/>
                <a:ext cx="38100" cy="31750"/>
              </a:xfrm>
              <a:custGeom>
                <a:avLst/>
                <a:gdLst>
                  <a:gd name="T0" fmla="*/ 85 w 92"/>
                  <a:gd name="T1" fmla="*/ 0 h 39"/>
                  <a:gd name="T2" fmla="*/ 61 w 92"/>
                  <a:gd name="T3" fmla="*/ 31 h 39"/>
                  <a:gd name="T4" fmla="*/ 0 w 92"/>
                  <a:gd name="T5" fmla="*/ 13 h 39"/>
                  <a:gd name="T6" fmla="*/ 85 w 92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39">
                    <a:moveTo>
                      <a:pt x="85" y="0"/>
                    </a:moveTo>
                    <a:cubicBezTo>
                      <a:pt x="92" y="29"/>
                      <a:pt x="75" y="29"/>
                      <a:pt x="61" y="31"/>
                    </a:cubicBezTo>
                    <a:cubicBezTo>
                      <a:pt x="13" y="39"/>
                      <a:pt x="13" y="39"/>
                      <a:pt x="0" y="13"/>
                    </a:cubicBezTo>
                    <a:cubicBezTo>
                      <a:pt x="29" y="9"/>
                      <a:pt x="55" y="5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6" name="Freeform 123">
                <a:extLst>
                  <a:ext uri="{FF2B5EF4-FFF2-40B4-BE49-F238E27FC236}">
                    <a16:creationId xmlns:a16="http://schemas.microsoft.com/office/drawing/2014/main" xmlns="" id="{4A7B8A27-88BB-41DF-88F4-3E7E349C5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3" y="376238"/>
                <a:ext cx="36513" cy="26988"/>
              </a:xfrm>
              <a:custGeom>
                <a:avLst/>
                <a:gdLst>
                  <a:gd name="T0" fmla="*/ 0 w 90"/>
                  <a:gd name="T1" fmla="*/ 13 h 34"/>
                  <a:gd name="T2" fmla="*/ 77 w 90"/>
                  <a:gd name="T3" fmla="*/ 1 h 34"/>
                  <a:gd name="T4" fmla="*/ 89 w 90"/>
                  <a:gd name="T5" fmla="*/ 9 h 34"/>
                  <a:gd name="T6" fmla="*/ 84 w 90"/>
                  <a:gd name="T7" fmla="*/ 22 h 34"/>
                  <a:gd name="T8" fmla="*/ 11 w 90"/>
                  <a:gd name="T9" fmla="*/ 34 h 34"/>
                  <a:gd name="T10" fmla="*/ 0 w 90"/>
                  <a:gd name="T11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4">
                    <a:moveTo>
                      <a:pt x="0" y="13"/>
                    </a:moveTo>
                    <a:cubicBezTo>
                      <a:pt x="29" y="8"/>
                      <a:pt x="53" y="4"/>
                      <a:pt x="77" y="1"/>
                    </a:cubicBezTo>
                    <a:cubicBezTo>
                      <a:pt x="81" y="0"/>
                      <a:pt x="87" y="5"/>
                      <a:pt x="89" y="9"/>
                    </a:cubicBezTo>
                    <a:cubicBezTo>
                      <a:pt x="90" y="12"/>
                      <a:pt x="87" y="21"/>
                      <a:pt x="84" y="22"/>
                    </a:cubicBezTo>
                    <a:cubicBezTo>
                      <a:pt x="60" y="26"/>
                      <a:pt x="36" y="31"/>
                      <a:pt x="11" y="34"/>
                    </a:cubicBezTo>
                    <a:cubicBezTo>
                      <a:pt x="9" y="34"/>
                      <a:pt x="6" y="24"/>
                      <a:pt x="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7" name="Freeform 124">
                <a:extLst>
                  <a:ext uri="{FF2B5EF4-FFF2-40B4-BE49-F238E27FC236}">
                    <a16:creationId xmlns:a16="http://schemas.microsoft.com/office/drawing/2014/main" xmlns="" id="{FAEAAECE-E43B-4DEB-A714-FD15024B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6013" y="393700"/>
                <a:ext cx="38100" cy="34925"/>
              </a:xfrm>
              <a:custGeom>
                <a:avLst/>
                <a:gdLst>
                  <a:gd name="T0" fmla="*/ 96 w 96"/>
                  <a:gd name="T1" fmla="*/ 20 h 44"/>
                  <a:gd name="T2" fmla="*/ 0 w 96"/>
                  <a:gd name="T3" fmla="*/ 38 h 44"/>
                  <a:gd name="T4" fmla="*/ 96 w 96"/>
                  <a:gd name="T5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44">
                    <a:moveTo>
                      <a:pt x="96" y="20"/>
                    </a:moveTo>
                    <a:cubicBezTo>
                      <a:pt x="61" y="38"/>
                      <a:pt x="33" y="44"/>
                      <a:pt x="0" y="38"/>
                    </a:cubicBezTo>
                    <a:cubicBezTo>
                      <a:pt x="15" y="9"/>
                      <a:pt x="58" y="0"/>
                      <a:pt x="9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8" name="Freeform 125">
                <a:extLst>
                  <a:ext uri="{FF2B5EF4-FFF2-40B4-BE49-F238E27FC236}">
                    <a16:creationId xmlns:a16="http://schemas.microsoft.com/office/drawing/2014/main" xmlns="" id="{52851D8B-5297-49B4-A9A2-B825AC80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5" y="419100"/>
                <a:ext cx="34925" cy="33338"/>
              </a:xfrm>
              <a:custGeom>
                <a:avLst/>
                <a:gdLst>
                  <a:gd name="T0" fmla="*/ 84 w 84"/>
                  <a:gd name="T1" fmla="*/ 8 h 41"/>
                  <a:gd name="T2" fmla="*/ 82 w 84"/>
                  <a:gd name="T3" fmla="*/ 23 h 41"/>
                  <a:gd name="T4" fmla="*/ 10 w 84"/>
                  <a:gd name="T5" fmla="*/ 41 h 41"/>
                  <a:gd name="T6" fmla="*/ 0 w 84"/>
                  <a:gd name="T7" fmla="*/ 31 h 41"/>
                  <a:gd name="T8" fmla="*/ 6 w 84"/>
                  <a:gd name="T9" fmla="*/ 18 h 41"/>
                  <a:gd name="T10" fmla="*/ 84 w 84"/>
                  <a:gd name="T11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41">
                    <a:moveTo>
                      <a:pt x="84" y="8"/>
                    </a:moveTo>
                    <a:cubicBezTo>
                      <a:pt x="83" y="14"/>
                      <a:pt x="84" y="23"/>
                      <a:pt x="82" y="23"/>
                    </a:cubicBezTo>
                    <a:cubicBezTo>
                      <a:pt x="58" y="30"/>
                      <a:pt x="34" y="36"/>
                      <a:pt x="10" y="41"/>
                    </a:cubicBezTo>
                    <a:cubicBezTo>
                      <a:pt x="7" y="41"/>
                      <a:pt x="1" y="35"/>
                      <a:pt x="0" y="31"/>
                    </a:cubicBezTo>
                    <a:cubicBezTo>
                      <a:pt x="0" y="27"/>
                      <a:pt x="3" y="19"/>
                      <a:pt x="6" y="18"/>
                    </a:cubicBezTo>
                    <a:cubicBezTo>
                      <a:pt x="31" y="11"/>
                      <a:pt x="56" y="0"/>
                      <a:pt x="8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9" name="Freeform 126">
                <a:extLst>
                  <a:ext uri="{FF2B5EF4-FFF2-40B4-BE49-F238E27FC236}">
                    <a16:creationId xmlns:a16="http://schemas.microsoft.com/office/drawing/2014/main" xmlns="" id="{50D7990F-8C08-47C0-B72B-0B2C552F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425" y="447675"/>
                <a:ext cx="36513" cy="41275"/>
              </a:xfrm>
              <a:custGeom>
                <a:avLst/>
                <a:gdLst>
                  <a:gd name="T0" fmla="*/ 0 w 89"/>
                  <a:gd name="T1" fmla="*/ 27 h 49"/>
                  <a:gd name="T2" fmla="*/ 82 w 89"/>
                  <a:gd name="T3" fmla="*/ 3 h 49"/>
                  <a:gd name="T4" fmla="*/ 66 w 89"/>
                  <a:gd name="T5" fmla="*/ 29 h 49"/>
                  <a:gd name="T6" fmla="*/ 0 w 89"/>
                  <a:gd name="T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" h="49">
                    <a:moveTo>
                      <a:pt x="0" y="27"/>
                    </a:moveTo>
                    <a:cubicBezTo>
                      <a:pt x="26" y="9"/>
                      <a:pt x="53" y="0"/>
                      <a:pt x="82" y="3"/>
                    </a:cubicBezTo>
                    <a:cubicBezTo>
                      <a:pt x="89" y="22"/>
                      <a:pt x="78" y="27"/>
                      <a:pt x="66" y="29"/>
                    </a:cubicBezTo>
                    <a:cubicBezTo>
                      <a:pt x="44" y="33"/>
                      <a:pt x="21" y="49"/>
                      <a:pt x="0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0" name="Freeform 127">
                <a:extLst>
                  <a:ext uri="{FF2B5EF4-FFF2-40B4-BE49-F238E27FC236}">
                    <a16:creationId xmlns:a16="http://schemas.microsoft.com/office/drawing/2014/main" xmlns="" id="{CE249E05-B187-42C5-AAB0-832328791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3563" y="182563"/>
                <a:ext cx="34925" cy="31750"/>
              </a:xfrm>
              <a:custGeom>
                <a:avLst/>
                <a:gdLst>
                  <a:gd name="T0" fmla="*/ 85 w 85"/>
                  <a:gd name="T1" fmla="*/ 22 h 38"/>
                  <a:gd name="T2" fmla="*/ 4 w 85"/>
                  <a:gd name="T3" fmla="*/ 37 h 38"/>
                  <a:gd name="T4" fmla="*/ 0 w 85"/>
                  <a:gd name="T5" fmla="*/ 19 h 38"/>
                  <a:gd name="T6" fmla="*/ 53 w 85"/>
                  <a:gd name="T7" fmla="*/ 6 h 38"/>
                  <a:gd name="T8" fmla="*/ 85 w 85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8">
                    <a:moveTo>
                      <a:pt x="85" y="22"/>
                    </a:moveTo>
                    <a:cubicBezTo>
                      <a:pt x="60" y="37"/>
                      <a:pt x="32" y="38"/>
                      <a:pt x="4" y="37"/>
                    </a:cubicBezTo>
                    <a:cubicBezTo>
                      <a:pt x="3" y="37"/>
                      <a:pt x="0" y="19"/>
                      <a:pt x="0" y="19"/>
                    </a:cubicBezTo>
                    <a:cubicBezTo>
                      <a:pt x="18" y="14"/>
                      <a:pt x="35" y="9"/>
                      <a:pt x="53" y="6"/>
                    </a:cubicBezTo>
                    <a:cubicBezTo>
                      <a:pt x="64" y="4"/>
                      <a:pt x="78" y="0"/>
                      <a:pt x="85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1" name="Freeform 128">
                <a:extLst>
                  <a:ext uri="{FF2B5EF4-FFF2-40B4-BE49-F238E27FC236}">
                    <a16:creationId xmlns:a16="http://schemas.microsoft.com/office/drawing/2014/main" xmlns="" id="{DDF00BDF-30C9-433B-AD90-B5857F7E8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475" y="165100"/>
                <a:ext cx="38100" cy="31750"/>
              </a:xfrm>
              <a:custGeom>
                <a:avLst/>
                <a:gdLst>
                  <a:gd name="T0" fmla="*/ 90 w 90"/>
                  <a:gd name="T1" fmla="*/ 12 h 38"/>
                  <a:gd name="T2" fmla="*/ 0 w 90"/>
                  <a:gd name="T3" fmla="*/ 19 h 38"/>
                  <a:gd name="T4" fmla="*/ 78 w 90"/>
                  <a:gd name="T5" fmla="*/ 0 h 38"/>
                  <a:gd name="T6" fmla="*/ 90 w 90"/>
                  <a:gd name="T7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38">
                    <a:moveTo>
                      <a:pt x="90" y="12"/>
                    </a:moveTo>
                    <a:cubicBezTo>
                      <a:pt x="53" y="36"/>
                      <a:pt x="21" y="38"/>
                      <a:pt x="0" y="19"/>
                    </a:cubicBezTo>
                    <a:cubicBezTo>
                      <a:pt x="24" y="0"/>
                      <a:pt x="51" y="2"/>
                      <a:pt x="78" y="0"/>
                    </a:cubicBezTo>
                    <a:cubicBezTo>
                      <a:pt x="81" y="0"/>
                      <a:pt x="86" y="8"/>
                      <a:pt x="9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2" name="Freeform 129">
                <a:extLst>
                  <a:ext uri="{FF2B5EF4-FFF2-40B4-BE49-F238E27FC236}">
                    <a16:creationId xmlns:a16="http://schemas.microsoft.com/office/drawing/2014/main" xmlns="" id="{5522D37A-8116-49B4-A1B5-DA6C72D04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207963"/>
                <a:ext cx="36513" cy="25400"/>
              </a:xfrm>
              <a:custGeom>
                <a:avLst/>
                <a:gdLst>
                  <a:gd name="T0" fmla="*/ 87 w 87"/>
                  <a:gd name="T1" fmla="*/ 16 h 32"/>
                  <a:gd name="T2" fmla="*/ 62 w 87"/>
                  <a:gd name="T3" fmla="*/ 27 h 32"/>
                  <a:gd name="T4" fmla="*/ 7 w 87"/>
                  <a:gd name="T5" fmla="*/ 32 h 32"/>
                  <a:gd name="T6" fmla="*/ 1 w 87"/>
                  <a:gd name="T7" fmla="*/ 24 h 32"/>
                  <a:gd name="T8" fmla="*/ 6 w 87"/>
                  <a:gd name="T9" fmla="*/ 11 h 32"/>
                  <a:gd name="T10" fmla="*/ 87 w 87"/>
                  <a:gd name="T11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2">
                    <a:moveTo>
                      <a:pt x="87" y="16"/>
                    </a:moveTo>
                    <a:cubicBezTo>
                      <a:pt x="79" y="20"/>
                      <a:pt x="71" y="25"/>
                      <a:pt x="62" y="27"/>
                    </a:cubicBezTo>
                    <a:cubicBezTo>
                      <a:pt x="44" y="30"/>
                      <a:pt x="25" y="31"/>
                      <a:pt x="7" y="32"/>
                    </a:cubicBezTo>
                    <a:cubicBezTo>
                      <a:pt x="5" y="32"/>
                      <a:pt x="0" y="27"/>
                      <a:pt x="1" y="24"/>
                    </a:cubicBezTo>
                    <a:cubicBezTo>
                      <a:pt x="1" y="19"/>
                      <a:pt x="3" y="13"/>
                      <a:pt x="6" y="11"/>
                    </a:cubicBezTo>
                    <a:cubicBezTo>
                      <a:pt x="17" y="2"/>
                      <a:pt x="67" y="0"/>
                      <a:pt x="87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3" name="Freeform 130">
                <a:extLst>
                  <a:ext uri="{FF2B5EF4-FFF2-40B4-BE49-F238E27FC236}">
                    <a16:creationId xmlns:a16="http://schemas.microsoft.com/office/drawing/2014/main" xmlns="" id="{C0A34A80-9120-49CD-B6D3-227FACB9F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038" y="263525"/>
                <a:ext cx="38100" cy="26988"/>
              </a:xfrm>
              <a:custGeom>
                <a:avLst/>
                <a:gdLst>
                  <a:gd name="T0" fmla="*/ 95 w 95"/>
                  <a:gd name="T1" fmla="*/ 15 h 32"/>
                  <a:gd name="T2" fmla="*/ 9 w 95"/>
                  <a:gd name="T3" fmla="*/ 30 h 32"/>
                  <a:gd name="T4" fmla="*/ 20 w 95"/>
                  <a:gd name="T5" fmla="*/ 6 h 32"/>
                  <a:gd name="T6" fmla="*/ 82 w 95"/>
                  <a:gd name="T7" fmla="*/ 1 h 32"/>
                  <a:gd name="T8" fmla="*/ 95 w 95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32">
                    <a:moveTo>
                      <a:pt x="95" y="15"/>
                    </a:moveTo>
                    <a:cubicBezTo>
                      <a:pt x="64" y="32"/>
                      <a:pt x="36" y="32"/>
                      <a:pt x="9" y="30"/>
                    </a:cubicBezTo>
                    <a:cubicBezTo>
                      <a:pt x="0" y="14"/>
                      <a:pt x="9" y="8"/>
                      <a:pt x="20" y="6"/>
                    </a:cubicBezTo>
                    <a:cubicBezTo>
                      <a:pt x="41" y="3"/>
                      <a:pt x="62" y="1"/>
                      <a:pt x="82" y="1"/>
                    </a:cubicBezTo>
                    <a:cubicBezTo>
                      <a:pt x="85" y="0"/>
                      <a:pt x="89" y="7"/>
                      <a:pt x="9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4" name="Freeform 131">
                <a:extLst>
                  <a:ext uri="{FF2B5EF4-FFF2-40B4-BE49-F238E27FC236}">
                    <a16:creationId xmlns:a16="http://schemas.microsoft.com/office/drawing/2014/main" xmlns="" id="{E6C9CAF6-B720-41E0-8D22-09D44E7F5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4950" y="280988"/>
                <a:ext cx="36513" cy="31750"/>
              </a:xfrm>
              <a:custGeom>
                <a:avLst/>
                <a:gdLst>
                  <a:gd name="T0" fmla="*/ 0 w 90"/>
                  <a:gd name="T1" fmla="*/ 28 h 39"/>
                  <a:gd name="T2" fmla="*/ 16 w 90"/>
                  <a:gd name="T3" fmla="*/ 9 h 39"/>
                  <a:gd name="T4" fmla="*/ 75 w 90"/>
                  <a:gd name="T5" fmla="*/ 0 h 39"/>
                  <a:gd name="T6" fmla="*/ 89 w 90"/>
                  <a:gd name="T7" fmla="*/ 10 h 39"/>
                  <a:gd name="T8" fmla="*/ 81 w 90"/>
                  <a:gd name="T9" fmla="*/ 24 h 39"/>
                  <a:gd name="T10" fmla="*/ 0 w 90"/>
                  <a:gd name="T11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8" y="19"/>
                      <a:pt x="11" y="10"/>
                      <a:pt x="16" y="9"/>
                    </a:cubicBezTo>
                    <a:cubicBezTo>
                      <a:pt x="36" y="5"/>
                      <a:pt x="55" y="2"/>
                      <a:pt x="75" y="0"/>
                    </a:cubicBezTo>
                    <a:cubicBezTo>
                      <a:pt x="80" y="0"/>
                      <a:pt x="88" y="5"/>
                      <a:pt x="89" y="10"/>
                    </a:cubicBezTo>
                    <a:cubicBezTo>
                      <a:pt x="90" y="14"/>
                      <a:pt x="85" y="23"/>
                      <a:pt x="81" y="24"/>
                    </a:cubicBezTo>
                    <a:cubicBezTo>
                      <a:pt x="56" y="30"/>
                      <a:pt x="31" y="3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5" name="Freeform 132">
                <a:extLst>
                  <a:ext uri="{FF2B5EF4-FFF2-40B4-BE49-F238E27FC236}">
                    <a16:creationId xmlns:a16="http://schemas.microsoft.com/office/drawing/2014/main" xmlns="" id="{D21DB0E7-AB19-4EAA-B7EE-E39AA0DA3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1450" y="292100"/>
                <a:ext cx="36513" cy="33338"/>
              </a:xfrm>
              <a:custGeom>
                <a:avLst/>
                <a:gdLst>
                  <a:gd name="T0" fmla="*/ 90 w 90"/>
                  <a:gd name="T1" fmla="*/ 26 h 41"/>
                  <a:gd name="T2" fmla="*/ 9 w 90"/>
                  <a:gd name="T3" fmla="*/ 41 h 41"/>
                  <a:gd name="T4" fmla="*/ 1 w 90"/>
                  <a:gd name="T5" fmla="*/ 29 h 41"/>
                  <a:gd name="T6" fmla="*/ 6 w 90"/>
                  <a:gd name="T7" fmla="*/ 20 h 41"/>
                  <a:gd name="T8" fmla="*/ 85 w 90"/>
                  <a:gd name="T9" fmla="*/ 14 h 41"/>
                  <a:gd name="T10" fmla="*/ 90 w 90"/>
                  <a:gd name="T11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1">
                    <a:moveTo>
                      <a:pt x="90" y="26"/>
                    </a:moveTo>
                    <a:cubicBezTo>
                      <a:pt x="65" y="40"/>
                      <a:pt x="37" y="41"/>
                      <a:pt x="9" y="41"/>
                    </a:cubicBezTo>
                    <a:cubicBezTo>
                      <a:pt x="6" y="41"/>
                      <a:pt x="2" y="34"/>
                      <a:pt x="1" y="29"/>
                    </a:cubicBezTo>
                    <a:cubicBezTo>
                      <a:pt x="0" y="27"/>
                      <a:pt x="3" y="20"/>
                      <a:pt x="6" y="20"/>
                    </a:cubicBezTo>
                    <a:cubicBezTo>
                      <a:pt x="32" y="15"/>
                      <a:pt x="57" y="0"/>
                      <a:pt x="85" y="14"/>
                    </a:cubicBezTo>
                    <a:cubicBezTo>
                      <a:pt x="87" y="15"/>
                      <a:pt x="87" y="19"/>
                      <a:pt x="9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6" name="Freeform 133">
                <a:extLst>
                  <a:ext uri="{FF2B5EF4-FFF2-40B4-BE49-F238E27FC236}">
                    <a16:creationId xmlns:a16="http://schemas.microsoft.com/office/drawing/2014/main" xmlns="" id="{7D72A775-BFCA-4238-B2BD-3E91D1A46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334963"/>
                <a:ext cx="36513" cy="31750"/>
              </a:xfrm>
              <a:custGeom>
                <a:avLst/>
                <a:gdLst>
                  <a:gd name="T0" fmla="*/ 0 w 87"/>
                  <a:gd name="T1" fmla="*/ 17 h 37"/>
                  <a:gd name="T2" fmla="*/ 76 w 87"/>
                  <a:gd name="T3" fmla="*/ 2 h 37"/>
                  <a:gd name="T4" fmla="*/ 86 w 87"/>
                  <a:gd name="T5" fmla="*/ 11 h 37"/>
                  <a:gd name="T6" fmla="*/ 83 w 87"/>
                  <a:gd name="T7" fmla="*/ 21 h 37"/>
                  <a:gd name="T8" fmla="*/ 4 w 87"/>
                  <a:gd name="T9" fmla="*/ 29 h 37"/>
                  <a:gd name="T10" fmla="*/ 0 w 87"/>
                  <a:gd name="T1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7">
                    <a:moveTo>
                      <a:pt x="0" y="17"/>
                    </a:moveTo>
                    <a:cubicBezTo>
                      <a:pt x="24" y="0"/>
                      <a:pt x="50" y="3"/>
                      <a:pt x="76" y="2"/>
                    </a:cubicBezTo>
                    <a:cubicBezTo>
                      <a:pt x="79" y="2"/>
                      <a:pt x="84" y="7"/>
                      <a:pt x="86" y="11"/>
                    </a:cubicBezTo>
                    <a:cubicBezTo>
                      <a:pt x="87" y="13"/>
                      <a:pt x="85" y="19"/>
                      <a:pt x="83" y="21"/>
                    </a:cubicBezTo>
                    <a:cubicBezTo>
                      <a:pt x="72" y="31"/>
                      <a:pt x="18" y="37"/>
                      <a:pt x="4" y="29"/>
                    </a:cubicBezTo>
                    <a:cubicBezTo>
                      <a:pt x="2" y="27"/>
                      <a:pt x="2" y="22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7" name="Freeform 134">
                <a:extLst>
                  <a:ext uri="{FF2B5EF4-FFF2-40B4-BE49-F238E27FC236}">
                    <a16:creationId xmlns:a16="http://schemas.microsoft.com/office/drawing/2014/main" xmlns="" id="{A338310B-B811-4348-A3A3-6FB4A2C6F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79375"/>
                <a:ext cx="34925" cy="36513"/>
              </a:xfrm>
              <a:custGeom>
                <a:avLst/>
                <a:gdLst>
                  <a:gd name="T0" fmla="*/ 85 w 85"/>
                  <a:gd name="T1" fmla="*/ 11 h 44"/>
                  <a:gd name="T2" fmla="*/ 73 w 85"/>
                  <a:gd name="T3" fmla="*/ 28 h 44"/>
                  <a:gd name="T4" fmla="*/ 16 w 85"/>
                  <a:gd name="T5" fmla="*/ 43 h 44"/>
                  <a:gd name="T6" fmla="*/ 1 w 85"/>
                  <a:gd name="T7" fmla="*/ 35 h 44"/>
                  <a:gd name="T8" fmla="*/ 8 w 85"/>
                  <a:gd name="T9" fmla="*/ 20 h 44"/>
                  <a:gd name="T10" fmla="*/ 78 w 85"/>
                  <a:gd name="T11" fmla="*/ 0 h 44"/>
                  <a:gd name="T12" fmla="*/ 85 w 85"/>
                  <a:gd name="T13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4">
                    <a:moveTo>
                      <a:pt x="85" y="11"/>
                    </a:moveTo>
                    <a:cubicBezTo>
                      <a:pt x="81" y="17"/>
                      <a:pt x="79" y="26"/>
                      <a:pt x="73" y="28"/>
                    </a:cubicBezTo>
                    <a:cubicBezTo>
                      <a:pt x="55" y="34"/>
                      <a:pt x="35" y="39"/>
                      <a:pt x="16" y="43"/>
                    </a:cubicBezTo>
                    <a:cubicBezTo>
                      <a:pt x="11" y="44"/>
                      <a:pt x="3" y="39"/>
                      <a:pt x="1" y="35"/>
                    </a:cubicBezTo>
                    <a:cubicBezTo>
                      <a:pt x="0" y="31"/>
                      <a:pt x="4" y="21"/>
                      <a:pt x="8" y="20"/>
                    </a:cubicBezTo>
                    <a:cubicBezTo>
                      <a:pt x="31" y="12"/>
                      <a:pt x="55" y="7"/>
                      <a:pt x="78" y="0"/>
                    </a:cubicBezTo>
                    <a:cubicBezTo>
                      <a:pt x="81" y="4"/>
                      <a:pt x="83" y="7"/>
                      <a:pt x="85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8" name="Freeform 135">
                <a:extLst>
                  <a:ext uri="{FF2B5EF4-FFF2-40B4-BE49-F238E27FC236}">
                    <a16:creationId xmlns:a16="http://schemas.microsoft.com/office/drawing/2014/main" xmlns="" id="{3B099DDE-66F0-4F52-891B-815ECFF19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111125"/>
                <a:ext cx="36513" cy="38100"/>
              </a:xfrm>
              <a:custGeom>
                <a:avLst/>
                <a:gdLst>
                  <a:gd name="T0" fmla="*/ 86 w 86"/>
                  <a:gd name="T1" fmla="*/ 14 h 47"/>
                  <a:gd name="T2" fmla="*/ 0 w 86"/>
                  <a:gd name="T3" fmla="*/ 29 h 47"/>
                  <a:gd name="T4" fmla="*/ 86 w 86"/>
                  <a:gd name="T5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47">
                    <a:moveTo>
                      <a:pt x="86" y="14"/>
                    </a:moveTo>
                    <a:cubicBezTo>
                      <a:pt x="64" y="40"/>
                      <a:pt x="23" y="47"/>
                      <a:pt x="0" y="29"/>
                    </a:cubicBezTo>
                    <a:cubicBezTo>
                      <a:pt x="24" y="6"/>
                      <a:pt x="60" y="0"/>
                      <a:pt x="86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xmlns="" id="{1857310E-E6F4-43EA-8187-2D8B0F258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8838" y="523875"/>
                <a:ext cx="36513" cy="41275"/>
              </a:xfrm>
              <a:custGeom>
                <a:avLst/>
                <a:gdLst>
                  <a:gd name="T0" fmla="*/ 0 w 92"/>
                  <a:gd name="T1" fmla="*/ 35 h 51"/>
                  <a:gd name="T2" fmla="*/ 74 w 92"/>
                  <a:gd name="T3" fmla="*/ 1 h 51"/>
                  <a:gd name="T4" fmla="*/ 90 w 92"/>
                  <a:gd name="T5" fmla="*/ 8 h 51"/>
                  <a:gd name="T6" fmla="*/ 87 w 92"/>
                  <a:gd name="T7" fmla="*/ 22 h 51"/>
                  <a:gd name="T8" fmla="*/ 19 w 92"/>
                  <a:gd name="T9" fmla="*/ 50 h 51"/>
                  <a:gd name="T10" fmla="*/ 0 w 92"/>
                  <a:gd name="T11" fmla="*/ 3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51">
                    <a:moveTo>
                      <a:pt x="0" y="35"/>
                    </a:moveTo>
                    <a:cubicBezTo>
                      <a:pt x="30" y="21"/>
                      <a:pt x="52" y="10"/>
                      <a:pt x="74" y="1"/>
                    </a:cubicBezTo>
                    <a:cubicBezTo>
                      <a:pt x="78" y="0"/>
                      <a:pt x="86" y="4"/>
                      <a:pt x="90" y="8"/>
                    </a:cubicBezTo>
                    <a:cubicBezTo>
                      <a:pt x="92" y="10"/>
                      <a:pt x="90" y="20"/>
                      <a:pt x="87" y="22"/>
                    </a:cubicBezTo>
                    <a:cubicBezTo>
                      <a:pt x="65" y="32"/>
                      <a:pt x="42" y="41"/>
                      <a:pt x="19" y="50"/>
                    </a:cubicBezTo>
                    <a:cubicBezTo>
                      <a:pt x="17" y="51"/>
                      <a:pt x="12" y="44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0" name="Freeform 137">
                <a:extLst>
                  <a:ext uri="{FF2B5EF4-FFF2-40B4-BE49-F238E27FC236}">
                    <a16:creationId xmlns:a16="http://schemas.microsoft.com/office/drawing/2014/main" xmlns="" id="{A2DB54FB-B9A2-443B-AF5E-76077A32C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8" y="317500"/>
                <a:ext cx="39688" cy="25400"/>
              </a:xfrm>
              <a:custGeom>
                <a:avLst/>
                <a:gdLst>
                  <a:gd name="T0" fmla="*/ 0 w 98"/>
                  <a:gd name="T1" fmla="*/ 12 h 32"/>
                  <a:gd name="T2" fmla="*/ 85 w 98"/>
                  <a:gd name="T3" fmla="*/ 0 h 32"/>
                  <a:gd name="T4" fmla="*/ 80 w 98"/>
                  <a:gd name="T5" fmla="*/ 26 h 32"/>
                  <a:gd name="T6" fmla="*/ 14 w 98"/>
                  <a:gd name="T7" fmla="*/ 32 h 32"/>
                  <a:gd name="T8" fmla="*/ 0 w 98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2">
                    <a:moveTo>
                      <a:pt x="0" y="12"/>
                    </a:moveTo>
                    <a:cubicBezTo>
                      <a:pt x="34" y="7"/>
                      <a:pt x="61" y="3"/>
                      <a:pt x="85" y="0"/>
                    </a:cubicBezTo>
                    <a:cubicBezTo>
                      <a:pt x="98" y="16"/>
                      <a:pt x="92" y="24"/>
                      <a:pt x="80" y="26"/>
                    </a:cubicBezTo>
                    <a:cubicBezTo>
                      <a:pt x="58" y="30"/>
                      <a:pt x="36" y="31"/>
                      <a:pt x="14" y="32"/>
                    </a:cubicBezTo>
                    <a:cubicBezTo>
                      <a:pt x="11" y="32"/>
                      <a:pt x="9" y="25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1" name="Freeform 138">
                <a:extLst>
                  <a:ext uri="{FF2B5EF4-FFF2-40B4-BE49-F238E27FC236}">
                    <a16:creationId xmlns:a16="http://schemas.microsoft.com/office/drawing/2014/main" xmlns="" id="{3CDA2BE7-DE1E-4BA8-87E2-C78809393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150" y="139700"/>
                <a:ext cx="34925" cy="31750"/>
              </a:xfrm>
              <a:custGeom>
                <a:avLst/>
                <a:gdLst>
                  <a:gd name="T0" fmla="*/ 87 w 87"/>
                  <a:gd name="T1" fmla="*/ 9 h 38"/>
                  <a:gd name="T2" fmla="*/ 75 w 87"/>
                  <a:gd name="T3" fmla="*/ 26 h 38"/>
                  <a:gd name="T4" fmla="*/ 17 w 87"/>
                  <a:gd name="T5" fmla="*/ 37 h 38"/>
                  <a:gd name="T6" fmla="*/ 0 w 87"/>
                  <a:gd name="T7" fmla="*/ 26 h 38"/>
                  <a:gd name="T8" fmla="*/ 12 w 87"/>
                  <a:gd name="T9" fmla="*/ 12 h 38"/>
                  <a:gd name="T10" fmla="*/ 80 w 87"/>
                  <a:gd name="T11" fmla="*/ 0 h 38"/>
                  <a:gd name="T12" fmla="*/ 87 w 87"/>
                  <a:gd name="T1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38">
                    <a:moveTo>
                      <a:pt x="87" y="9"/>
                    </a:moveTo>
                    <a:cubicBezTo>
                      <a:pt x="83" y="15"/>
                      <a:pt x="80" y="25"/>
                      <a:pt x="75" y="26"/>
                    </a:cubicBezTo>
                    <a:cubicBezTo>
                      <a:pt x="56" y="31"/>
                      <a:pt x="37" y="35"/>
                      <a:pt x="17" y="37"/>
                    </a:cubicBezTo>
                    <a:cubicBezTo>
                      <a:pt x="12" y="38"/>
                      <a:pt x="6" y="30"/>
                      <a:pt x="0" y="26"/>
                    </a:cubicBezTo>
                    <a:cubicBezTo>
                      <a:pt x="4" y="21"/>
                      <a:pt x="7" y="13"/>
                      <a:pt x="12" y="12"/>
                    </a:cubicBezTo>
                    <a:cubicBezTo>
                      <a:pt x="34" y="7"/>
                      <a:pt x="57" y="4"/>
                      <a:pt x="80" y="0"/>
                    </a:cubicBezTo>
                    <a:cubicBezTo>
                      <a:pt x="82" y="3"/>
                      <a:pt x="84" y="6"/>
                      <a:pt x="87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2" name="Freeform 139">
                <a:extLst>
                  <a:ext uri="{FF2B5EF4-FFF2-40B4-BE49-F238E27FC236}">
                    <a16:creationId xmlns:a16="http://schemas.microsoft.com/office/drawing/2014/main" xmlns="" id="{8889037F-8255-4461-9C53-C83FD3A93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1800" y="220663"/>
                <a:ext cx="36513" cy="33338"/>
              </a:xfrm>
              <a:custGeom>
                <a:avLst/>
                <a:gdLst>
                  <a:gd name="T0" fmla="*/ 88 w 88"/>
                  <a:gd name="T1" fmla="*/ 16 h 42"/>
                  <a:gd name="T2" fmla="*/ 77 w 88"/>
                  <a:gd name="T3" fmla="*/ 31 h 42"/>
                  <a:gd name="T4" fmla="*/ 15 w 88"/>
                  <a:gd name="T5" fmla="*/ 42 h 42"/>
                  <a:gd name="T6" fmla="*/ 1 w 88"/>
                  <a:gd name="T7" fmla="*/ 32 h 42"/>
                  <a:gd name="T8" fmla="*/ 6 w 88"/>
                  <a:gd name="T9" fmla="*/ 19 h 42"/>
                  <a:gd name="T10" fmla="*/ 88 w 88"/>
                  <a:gd name="T1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42">
                    <a:moveTo>
                      <a:pt x="88" y="16"/>
                    </a:moveTo>
                    <a:cubicBezTo>
                      <a:pt x="83" y="22"/>
                      <a:pt x="81" y="31"/>
                      <a:pt x="77" y="31"/>
                    </a:cubicBezTo>
                    <a:cubicBezTo>
                      <a:pt x="56" y="36"/>
                      <a:pt x="36" y="40"/>
                      <a:pt x="15" y="42"/>
                    </a:cubicBezTo>
                    <a:cubicBezTo>
                      <a:pt x="11" y="42"/>
                      <a:pt x="4" y="36"/>
                      <a:pt x="1" y="32"/>
                    </a:cubicBezTo>
                    <a:cubicBezTo>
                      <a:pt x="0" y="29"/>
                      <a:pt x="4" y="19"/>
                      <a:pt x="6" y="19"/>
                    </a:cubicBezTo>
                    <a:cubicBezTo>
                      <a:pt x="32" y="14"/>
                      <a:pt x="58" y="0"/>
                      <a:pt x="8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3" name="Freeform 140">
                <a:extLst>
                  <a:ext uri="{FF2B5EF4-FFF2-40B4-BE49-F238E27FC236}">
                    <a16:creationId xmlns:a16="http://schemas.microsoft.com/office/drawing/2014/main" xmlns="" id="{72DF127F-68F6-4681-94BC-566794CA0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479425"/>
                <a:ext cx="33338" cy="36513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9 h 44"/>
                  <a:gd name="T4" fmla="*/ 0 w 81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cubicBezTo>
                      <a:pt x="5" y="15"/>
                      <a:pt x="43" y="0"/>
                      <a:pt x="81" y="9"/>
                    </a:cubicBezTo>
                    <a:cubicBezTo>
                      <a:pt x="72" y="31"/>
                      <a:pt x="52" y="40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4" name="Freeform 141">
                <a:extLst>
                  <a:ext uri="{FF2B5EF4-FFF2-40B4-BE49-F238E27FC236}">
                    <a16:creationId xmlns:a16="http://schemas.microsoft.com/office/drawing/2014/main" xmlns="" id="{CE9ECDD2-4DEB-4A65-BC20-2B6D430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588963"/>
                <a:ext cx="20638" cy="68263"/>
              </a:xfrm>
              <a:custGeom>
                <a:avLst/>
                <a:gdLst>
                  <a:gd name="T0" fmla="*/ 40 w 53"/>
                  <a:gd name="T1" fmla="*/ 0 h 84"/>
                  <a:gd name="T2" fmla="*/ 47 w 53"/>
                  <a:gd name="T3" fmla="*/ 4 h 84"/>
                  <a:gd name="T4" fmla="*/ 51 w 53"/>
                  <a:gd name="T5" fmla="*/ 20 h 84"/>
                  <a:gd name="T6" fmla="*/ 16 w 53"/>
                  <a:gd name="T7" fmla="*/ 76 h 84"/>
                  <a:gd name="T8" fmla="*/ 2 w 53"/>
                  <a:gd name="T9" fmla="*/ 60 h 84"/>
                  <a:gd name="T10" fmla="*/ 40 w 53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84">
                    <a:moveTo>
                      <a:pt x="40" y="0"/>
                    </a:moveTo>
                    <a:cubicBezTo>
                      <a:pt x="45" y="2"/>
                      <a:pt x="47" y="3"/>
                      <a:pt x="47" y="4"/>
                    </a:cubicBezTo>
                    <a:cubicBezTo>
                      <a:pt x="49" y="9"/>
                      <a:pt x="53" y="17"/>
                      <a:pt x="51" y="20"/>
                    </a:cubicBezTo>
                    <a:cubicBezTo>
                      <a:pt x="41" y="40"/>
                      <a:pt x="31" y="61"/>
                      <a:pt x="16" y="76"/>
                    </a:cubicBezTo>
                    <a:cubicBezTo>
                      <a:pt x="8" y="84"/>
                      <a:pt x="0" y="70"/>
                      <a:pt x="2" y="60"/>
                    </a:cubicBezTo>
                    <a:cubicBezTo>
                      <a:pt x="6" y="36"/>
                      <a:pt x="18" y="15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5" name="Freeform 142">
                <a:extLst>
                  <a:ext uri="{FF2B5EF4-FFF2-40B4-BE49-F238E27FC236}">
                    <a16:creationId xmlns:a16="http://schemas.microsoft.com/office/drawing/2014/main" xmlns="" id="{C66E6D6F-5DE3-46C9-AA47-F499DBE5E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650" y="38100"/>
                <a:ext cx="34925" cy="39688"/>
              </a:xfrm>
              <a:custGeom>
                <a:avLst/>
                <a:gdLst>
                  <a:gd name="T0" fmla="*/ 0 w 88"/>
                  <a:gd name="T1" fmla="*/ 42 h 48"/>
                  <a:gd name="T2" fmla="*/ 85 w 88"/>
                  <a:gd name="T3" fmla="*/ 0 h 48"/>
                  <a:gd name="T4" fmla="*/ 86 w 88"/>
                  <a:gd name="T5" fmla="*/ 23 h 48"/>
                  <a:gd name="T6" fmla="*/ 0 w 88"/>
                  <a:gd name="T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48">
                    <a:moveTo>
                      <a:pt x="0" y="42"/>
                    </a:moveTo>
                    <a:cubicBezTo>
                      <a:pt x="23" y="11"/>
                      <a:pt x="55" y="14"/>
                      <a:pt x="85" y="0"/>
                    </a:cubicBezTo>
                    <a:cubicBezTo>
                      <a:pt x="85" y="12"/>
                      <a:pt x="88" y="20"/>
                      <a:pt x="86" y="23"/>
                    </a:cubicBezTo>
                    <a:cubicBezTo>
                      <a:pt x="72" y="38"/>
                      <a:pt x="30" y="48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6" name="Freeform 143">
                <a:extLst>
                  <a:ext uri="{FF2B5EF4-FFF2-40B4-BE49-F238E27FC236}">
                    <a16:creationId xmlns:a16="http://schemas.microsoft.com/office/drawing/2014/main" xmlns="" id="{C772672F-AEEB-4FC2-B0E5-60FCA6651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5" y="700088"/>
                <a:ext cx="15875" cy="30163"/>
              </a:xfrm>
              <a:custGeom>
                <a:avLst/>
                <a:gdLst>
                  <a:gd name="T0" fmla="*/ 34 w 38"/>
                  <a:gd name="T1" fmla="*/ 33 h 36"/>
                  <a:gd name="T2" fmla="*/ 27 w 38"/>
                  <a:gd name="T3" fmla="*/ 36 h 36"/>
                  <a:gd name="T4" fmla="*/ 1 w 38"/>
                  <a:gd name="T5" fmla="*/ 10 h 36"/>
                  <a:gd name="T6" fmla="*/ 13 w 38"/>
                  <a:gd name="T7" fmla="*/ 1 h 36"/>
                  <a:gd name="T8" fmla="*/ 34 w 38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34" y="33"/>
                    </a:moveTo>
                    <a:cubicBezTo>
                      <a:pt x="29" y="35"/>
                      <a:pt x="28" y="36"/>
                      <a:pt x="27" y="36"/>
                    </a:cubicBezTo>
                    <a:cubicBezTo>
                      <a:pt x="11" y="34"/>
                      <a:pt x="0" y="27"/>
                      <a:pt x="1" y="10"/>
                    </a:cubicBezTo>
                    <a:cubicBezTo>
                      <a:pt x="2" y="7"/>
                      <a:pt x="10" y="0"/>
                      <a:pt x="13" y="1"/>
                    </a:cubicBezTo>
                    <a:cubicBezTo>
                      <a:pt x="27" y="6"/>
                      <a:pt x="38" y="14"/>
                      <a:pt x="34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</p:grpSp>
      </p:grpSp>
      <p:sp>
        <p:nvSpPr>
          <p:cNvPr id="89" name="Oval 159">
            <a:extLst>
              <a:ext uri="{FF2B5EF4-FFF2-40B4-BE49-F238E27FC236}">
                <a16:creationId xmlns:a16="http://schemas.microsoft.com/office/drawing/2014/main" xmlns="" id="{5A0418DE-2F1D-4FFD-B28F-98DC2FEF1A72}"/>
              </a:ext>
            </a:extLst>
          </p:cNvPr>
          <p:cNvSpPr/>
          <p:nvPr/>
        </p:nvSpPr>
        <p:spPr>
          <a:xfrm>
            <a:off x="9529153" y="6227573"/>
            <a:ext cx="1750472" cy="413492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Oval 162">
            <a:extLst>
              <a:ext uri="{FF2B5EF4-FFF2-40B4-BE49-F238E27FC236}">
                <a16:creationId xmlns:a16="http://schemas.microsoft.com/office/drawing/2014/main" xmlns="" id="{4C5AABC9-36F0-408A-898D-9413B94E35B6}"/>
              </a:ext>
            </a:extLst>
          </p:cNvPr>
          <p:cNvSpPr/>
          <p:nvPr/>
        </p:nvSpPr>
        <p:spPr>
          <a:xfrm>
            <a:off x="5607696" y="3802836"/>
            <a:ext cx="1550478" cy="366249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Oval 165">
            <a:extLst>
              <a:ext uri="{FF2B5EF4-FFF2-40B4-BE49-F238E27FC236}">
                <a16:creationId xmlns:a16="http://schemas.microsoft.com/office/drawing/2014/main" xmlns="" id="{45A559E3-C492-4D22-9072-FDAE059F2E68}"/>
              </a:ext>
            </a:extLst>
          </p:cNvPr>
          <p:cNvSpPr/>
          <p:nvPr/>
        </p:nvSpPr>
        <p:spPr>
          <a:xfrm>
            <a:off x="11428781" y="1949998"/>
            <a:ext cx="1320075" cy="311825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2" name="Group 3">
            <a:extLst>
              <a:ext uri="{FF2B5EF4-FFF2-40B4-BE49-F238E27FC236}">
                <a16:creationId xmlns:a16="http://schemas.microsoft.com/office/drawing/2014/main" xmlns="" id="{11932D3B-62C3-48FF-846D-8AB309CE7A07}"/>
              </a:ext>
            </a:extLst>
          </p:cNvPr>
          <p:cNvGrpSpPr/>
          <p:nvPr/>
        </p:nvGrpSpPr>
        <p:grpSpPr>
          <a:xfrm>
            <a:off x="9529153" y="3934772"/>
            <a:ext cx="1750472" cy="2499549"/>
            <a:chOff x="7569863" y="2623182"/>
            <a:chExt cx="1166981" cy="1666366"/>
          </a:xfrm>
        </p:grpSpPr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xmlns="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9863" y="2623182"/>
              <a:ext cx="1166981" cy="1666366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  <p:sp>
          <p:nvSpPr>
            <p:cNvPr id="94" name="TextBox 168">
              <a:extLst>
                <a:ext uri="{FF2B5EF4-FFF2-40B4-BE49-F238E27FC236}">
                  <a16:creationId xmlns:a16="http://schemas.microsoft.com/office/drawing/2014/main" xmlns="" id="{34D2F6EE-113C-450F-8387-5A25F3043BEA}"/>
                </a:ext>
              </a:extLst>
            </p:cNvPr>
            <p:cNvSpPr txBox="1"/>
            <p:nvPr/>
          </p:nvSpPr>
          <p:spPr>
            <a:xfrm>
              <a:off x="7636527" y="2840814"/>
              <a:ext cx="1033652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6000" kern="0" dirty="0">
                  <a:solidFill>
                    <a:srgbClr val="282F3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02</a:t>
              </a:r>
              <a:endParaRPr lang="en-GB" sz="60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95" name="Group 4">
            <a:extLst>
              <a:ext uri="{FF2B5EF4-FFF2-40B4-BE49-F238E27FC236}">
                <a16:creationId xmlns:a16="http://schemas.microsoft.com/office/drawing/2014/main" xmlns="" id="{F16A54F9-597E-4591-B2CD-240FF25C7CA7}"/>
              </a:ext>
            </a:extLst>
          </p:cNvPr>
          <p:cNvGrpSpPr/>
          <p:nvPr/>
        </p:nvGrpSpPr>
        <p:grpSpPr>
          <a:xfrm>
            <a:off x="5586974" y="1771989"/>
            <a:ext cx="1571201" cy="2213973"/>
            <a:chOff x="4941744" y="1181327"/>
            <a:chExt cx="1047467" cy="1475982"/>
          </a:xfrm>
        </p:grpSpPr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xmlns="" id="{7003277C-2D44-4FB9-8071-68E3F805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5559" y="1181327"/>
              <a:ext cx="1033652" cy="1475982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  <p:sp>
          <p:nvSpPr>
            <p:cNvPr id="97" name="TextBox 169">
              <a:extLst>
                <a:ext uri="{FF2B5EF4-FFF2-40B4-BE49-F238E27FC236}">
                  <a16:creationId xmlns:a16="http://schemas.microsoft.com/office/drawing/2014/main" xmlns="" id="{2A81A2BA-1F7F-4BD4-80CB-D4E689347B7E}"/>
                </a:ext>
              </a:extLst>
            </p:cNvPr>
            <p:cNvSpPr txBox="1"/>
            <p:nvPr/>
          </p:nvSpPr>
          <p:spPr>
            <a:xfrm>
              <a:off x="4941744" y="1351079"/>
              <a:ext cx="103365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5300" kern="0" dirty="0">
                  <a:solidFill>
                    <a:srgbClr val="282F3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03</a:t>
              </a:r>
              <a:endParaRPr lang="en-GB" sz="53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01" name="TextBox 172">
            <a:extLst>
              <a:ext uri="{FF2B5EF4-FFF2-40B4-BE49-F238E27FC236}">
                <a16:creationId xmlns:a16="http://schemas.microsoft.com/office/drawing/2014/main" xmlns="" id="{9054FD7B-D1AA-4AA9-9961-99A55CE36CA8}"/>
              </a:ext>
            </a:extLst>
          </p:cNvPr>
          <p:cNvSpPr txBox="1"/>
          <p:nvPr/>
        </p:nvSpPr>
        <p:spPr>
          <a:xfrm>
            <a:off x="1934291" y="2481418"/>
            <a:ext cx="3386393" cy="6924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>
              <a:defRPr/>
            </a:pPr>
            <a:r>
              <a:rPr lang="ar-SA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صعوبة </a:t>
            </a:r>
            <a:r>
              <a:rPr lang="ar-TN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تجميع </a:t>
            </a:r>
            <a:r>
              <a:rPr lang="ar-SA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المعلومات </a:t>
            </a:r>
            <a:endParaRPr lang="en-GB" sz="3600" b="1" dirty="0">
              <a:solidFill>
                <a:srgbClr val="282F39"/>
              </a:solidFill>
              <a:latin typeface="Sakkal Majalla" pitchFamily="2" charset="-78"/>
              <a:ea typeface="Noto Sans" panose="020B0502040504020204" pitchFamily="34"/>
              <a:cs typeface="Sakkal Majalla" pitchFamily="2" charset="-78"/>
            </a:endParaRPr>
          </a:p>
        </p:txBody>
      </p:sp>
      <p:sp>
        <p:nvSpPr>
          <p:cNvPr id="102" name="TextBox 173">
            <a:extLst>
              <a:ext uri="{FF2B5EF4-FFF2-40B4-BE49-F238E27FC236}">
                <a16:creationId xmlns:a16="http://schemas.microsoft.com/office/drawing/2014/main" xmlns="" id="{3C1B6BF5-2395-48D1-8167-2E655E71AE64}"/>
              </a:ext>
            </a:extLst>
          </p:cNvPr>
          <p:cNvSpPr txBox="1"/>
          <p:nvPr/>
        </p:nvSpPr>
        <p:spPr>
          <a:xfrm>
            <a:off x="11332783" y="5524106"/>
            <a:ext cx="3194765" cy="6924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>
              <a:defRPr/>
            </a:pPr>
            <a:r>
              <a:rPr lang="ar-SA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صعوبة </a:t>
            </a:r>
            <a:r>
              <a:rPr lang="ar-TN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تجميع </a:t>
            </a:r>
            <a:r>
              <a:rPr lang="ar-SA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المعلومات </a:t>
            </a:r>
            <a:endParaRPr lang="en-GB" sz="3600" b="1" dirty="0">
              <a:solidFill>
                <a:srgbClr val="282F39"/>
              </a:solidFill>
              <a:latin typeface="Sakkal Majalla" pitchFamily="2" charset="-78"/>
              <a:ea typeface="Noto Sans" panose="020B0502040504020204" pitchFamily="34"/>
              <a:cs typeface="Sakkal Majalla" pitchFamily="2" charset="-7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0F1C02BF-ADCA-4784-82C1-18A60CAAAFAC}"/>
              </a:ext>
            </a:extLst>
          </p:cNvPr>
          <p:cNvSpPr/>
          <p:nvPr/>
        </p:nvSpPr>
        <p:spPr>
          <a:xfrm>
            <a:off x="491784" y="4153139"/>
            <a:ext cx="2632392" cy="128376"/>
          </a:xfrm>
          <a:prstGeom prst="rect">
            <a:avLst/>
          </a:prstGeom>
          <a:solidFill>
            <a:srgbClr val="42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30A12B6-2C82-4BF0-A17A-4930AA6602B9}"/>
              </a:ext>
            </a:extLst>
          </p:cNvPr>
          <p:cNvSpPr/>
          <p:nvPr/>
        </p:nvSpPr>
        <p:spPr>
          <a:xfrm>
            <a:off x="2565066" y="2268195"/>
            <a:ext cx="2632392" cy="128376"/>
          </a:xfrm>
          <a:prstGeom prst="rect">
            <a:avLst/>
          </a:prstGeom>
          <a:solidFill>
            <a:srgbClr val="FCB4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B04BB237-9E0E-4CAD-9DCF-40C7C26E38F5}"/>
              </a:ext>
            </a:extLst>
          </p:cNvPr>
          <p:cNvSpPr/>
          <p:nvPr/>
        </p:nvSpPr>
        <p:spPr>
          <a:xfrm>
            <a:off x="11580273" y="5052905"/>
            <a:ext cx="2632392" cy="128376"/>
          </a:xfrm>
          <a:prstGeom prst="rect">
            <a:avLst/>
          </a:prstGeom>
          <a:solidFill>
            <a:srgbClr val="CB1B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Oval 10">
            <a:extLst>
              <a:ext uri="{FF2B5EF4-FFF2-40B4-BE49-F238E27FC236}">
                <a16:creationId xmlns:a16="http://schemas.microsoft.com/office/drawing/2014/main" xmlns="" id="{AC61A92C-7461-488B-B685-D8503D3CD944}"/>
              </a:ext>
            </a:extLst>
          </p:cNvPr>
          <p:cNvSpPr/>
          <p:nvPr/>
        </p:nvSpPr>
        <p:spPr>
          <a:xfrm>
            <a:off x="1049289" y="8665497"/>
            <a:ext cx="2194476" cy="518373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7" name="Group 2">
            <a:extLst>
              <a:ext uri="{FF2B5EF4-FFF2-40B4-BE49-F238E27FC236}">
                <a16:creationId xmlns:a16="http://schemas.microsoft.com/office/drawing/2014/main" xmlns="" id="{980E0517-712D-4F96-AB45-4E8074A3CE83}"/>
              </a:ext>
            </a:extLst>
          </p:cNvPr>
          <p:cNvGrpSpPr/>
          <p:nvPr/>
        </p:nvGrpSpPr>
        <p:grpSpPr>
          <a:xfrm>
            <a:off x="1049289" y="5791129"/>
            <a:ext cx="2194476" cy="3133557"/>
            <a:chOff x="1916621" y="3860754"/>
            <a:chExt cx="1462984" cy="2089038"/>
          </a:xfrm>
        </p:grpSpPr>
        <p:sp>
          <p:nvSpPr>
            <p:cNvPr id="108" name="TextBox 167">
              <a:extLst>
                <a:ext uri="{FF2B5EF4-FFF2-40B4-BE49-F238E27FC236}">
                  <a16:creationId xmlns:a16="http://schemas.microsoft.com/office/drawing/2014/main" xmlns="" id="{B67F2147-4484-40D5-B546-A8F47DFE51AF}"/>
                </a:ext>
              </a:extLst>
            </p:cNvPr>
            <p:cNvSpPr txBox="1"/>
            <p:nvPr/>
          </p:nvSpPr>
          <p:spPr>
            <a:xfrm>
              <a:off x="2145346" y="4129219"/>
              <a:ext cx="103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endParaRPr lang="en-GB" sz="75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xmlns="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6621" y="3860754"/>
              <a:ext cx="1462984" cy="2089038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</p:grpSp>
      <p:sp>
        <p:nvSpPr>
          <p:cNvPr id="110" name="ZoneTexte 109"/>
          <p:cNvSpPr txBox="1"/>
          <p:nvPr/>
        </p:nvSpPr>
        <p:spPr>
          <a:xfrm>
            <a:off x="254115" y="4374577"/>
            <a:ext cx="3612825" cy="124649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SA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ندرة التجارب و الدراسات العلمية المتعلقة</a:t>
            </a:r>
            <a:r>
              <a:rPr lang="ar-TN" sz="36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 بالموضوع</a:t>
            </a:r>
            <a:endParaRPr lang="fr-FR" sz="3600" b="1" dirty="0">
              <a:solidFill>
                <a:srgbClr val="282F39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111" name="TextBox 169">
            <a:extLst>
              <a:ext uri="{FF2B5EF4-FFF2-40B4-BE49-F238E27FC236}">
                <a16:creationId xmlns:a16="http://schemas.microsoft.com/office/drawing/2014/main" xmlns="" id="{2A81A2BA-1F7F-4BD4-80CB-D4E689347B7E}"/>
              </a:ext>
            </a:extLst>
          </p:cNvPr>
          <p:cNvSpPr txBox="1"/>
          <p:nvPr/>
        </p:nvSpPr>
        <p:spPr>
          <a:xfrm>
            <a:off x="1364345" y="6370017"/>
            <a:ext cx="1550478" cy="94641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>
              <a:defRPr/>
            </a:pPr>
            <a:r>
              <a:rPr lang="en-US" sz="53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</a:t>
            </a:r>
            <a:r>
              <a:rPr lang="ar-SA" sz="53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lang="en-GB" sz="53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55" y1="25000" x2="56655" y2="25000"/>
                        <a14:foregroundMark x1="41243" y1="53538" x2="41243" y2="53538"/>
                        <a14:foregroundMark x1="25832" y1="72154" x2="25832" y2="72154"/>
                        <a14:foregroundMark x1="22504" y1="85692" x2="22504" y2="85692"/>
                        <a14:foregroundMark x1="67250" y1="66385" x2="67250" y2="66385"/>
                        <a14:foregroundMark x1="59895" y1="75000" x2="59895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783" y="6332441"/>
            <a:ext cx="3736484" cy="415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1" grpId="0"/>
      <p:bldP spid="102" grpId="0"/>
      <p:bldP spid="103" grpId="0" animBg="1"/>
      <p:bldP spid="104" grpId="0" animBg="1"/>
      <p:bldP spid="105" grpId="0" animBg="1"/>
      <p:bldP spid="110" grpId="0"/>
      <p:bldP spid="1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739831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28964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690687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5390314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520387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99115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520387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50623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89298" y="2820105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3037" y="3922728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98137" y="4668240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03871" y="35738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7063" y="282010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505272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37828" y="4711967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xmlns="" id="{47271A2D-1700-4A0F-A9F9-0EB743EB6B16}"/>
              </a:ext>
            </a:extLst>
          </p:cNvPr>
          <p:cNvSpPr/>
          <p:nvPr/>
        </p:nvSpPr>
        <p:spPr>
          <a:xfrm rot="14736614">
            <a:off x="8382642" y="1511942"/>
            <a:ext cx="2366682" cy="2599749"/>
          </a:xfrm>
          <a:custGeom>
            <a:avLst/>
            <a:gdLst>
              <a:gd name="connsiteX0" fmla="*/ 788894 w 1577788"/>
              <a:gd name="connsiteY0" fmla="*/ 0 h 1733166"/>
              <a:gd name="connsiteX1" fmla="*/ 1577788 w 1577788"/>
              <a:gd name="connsiteY1" fmla="*/ 788894 h 1733166"/>
              <a:gd name="connsiteX2" fmla="*/ 947884 w 1577788"/>
              <a:gd name="connsiteY2" fmla="*/ 1561761 h 1733166"/>
              <a:gd name="connsiteX3" fmla="*/ 901307 w 1577788"/>
              <a:gd name="connsiteY3" fmla="*/ 1568869 h 1733166"/>
              <a:gd name="connsiteX4" fmla="*/ 788894 w 1577788"/>
              <a:gd name="connsiteY4" fmla="*/ 1733166 h 1733166"/>
              <a:gd name="connsiteX5" fmla="*/ 676481 w 1577788"/>
              <a:gd name="connsiteY5" fmla="*/ 1568869 h 1733166"/>
              <a:gd name="connsiteX6" fmla="*/ 629905 w 1577788"/>
              <a:gd name="connsiteY6" fmla="*/ 1561761 h 1733166"/>
              <a:gd name="connsiteX7" fmla="*/ 0 w 1577788"/>
              <a:gd name="connsiteY7" fmla="*/ 788894 h 1733166"/>
              <a:gd name="connsiteX8" fmla="*/ 788894 w 1577788"/>
              <a:gd name="connsiteY8" fmla="*/ 0 h 1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7788" h="1733166">
                <a:moveTo>
                  <a:pt x="788894" y="0"/>
                </a:moveTo>
                <a:cubicBezTo>
                  <a:pt x="1224588" y="0"/>
                  <a:pt x="1577788" y="353200"/>
                  <a:pt x="1577788" y="788894"/>
                </a:cubicBezTo>
                <a:cubicBezTo>
                  <a:pt x="1577788" y="1170127"/>
                  <a:pt x="1307369" y="1488199"/>
                  <a:pt x="947884" y="1561761"/>
                </a:cubicBezTo>
                <a:lnTo>
                  <a:pt x="901307" y="1568869"/>
                </a:lnTo>
                <a:lnTo>
                  <a:pt x="788894" y="1733166"/>
                </a:lnTo>
                <a:lnTo>
                  <a:pt x="676481" y="1568869"/>
                </a:lnTo>
                <a:lnTo>
                  <a:pt x="629905" y="1561761"/>
                </a:lnTo>
                <a:cubicBezTo>
                  <a:pt x="270419" y="1488199"/>
                  <a:pt x="0" y="1170127"/>
                  <a:pt x="0" y="788894"/>
                </a:cubicBezTo>
                <a:cubicBezTo>
                  <a:pt x="0" y="353200"/>
                  <a:pt x="353200" y="0"/>
                  <a:pt x="788894" y="0"/>
                </a:cubicBezTo>
                <a:close/>
              </a:path>
            </a:pathLst>
          </a:custGeom>
          <a:gradFill flip="none" rotWithShape="1">
            <a:gsLst>
              <a:gs pos="35000">
                <a:srgbClr val="EAEEF1"/>
              </a:gs>
              <a:gs pos="98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431800" dir="3060000" sx="86000" sy="8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56">
            <a:extLst>
              <a:ext uri="{FF2B5EF4-FFF2-40B4-BE49-F238E27FC236}">
                <a16:creationId xmlns:a16="http://schemas.microsoft.com/office/drawing/2014/main" xmlns="" id="{C3E3EF77-0D7A-4EA3-B69C-36A822B33A35}"/>
              </a:ext>
            </a:extLst>
          </p:cNvPr>
          <p:cNvSpPr>
            <a:spLocks noChangeAspect="1"/>
          </p:cNvSpPr>
          <p:nvPr/>
        </p:nvSpPr>
        <p:spPr>
          <a:xfrm rot="14726582">
            <a:off x="8396019" y="1529870"/>
            <a:ext cx="2322000" cy="2546090"/>
          </a:xfrm>
          <a:custGeom>
            <a:avLst/>
            <a:gdLst>
              <a:gd name="connsiteX0" fmla="*/ 774000 w 1548000"/>
              <a:gd name="connsiteY0" fmla="*/ 0 h 1697393"/>
              <a:gd name="connsiteX1" fmla="*/ 1548000 w 1548000"/>
              <a:gd name="connsiteY1" fmla="*/ 774000 h 1697393"/>
              <a:gd name="connsiteX2" fmla="*/ 929988 w 1548000"/>
              <a:gd name="connsiteY2" fmla="*/ 1532275 h 1697393"/>
              <a:gd name="connsiteX3" fmla="*/ 883788 w 1548000"/>
              <a:gd name="connsiteY3" fmla="*/ 1536933 h 1697393"/>
              <a:gd name="connsiteX4" fmla="*/ 774000 w 1548000"/>
              <a:gd name="connsiteY4" fmla="*/ 1697393 h 1697393"/>
              <a:gd name="connsiteX5" fmla="*/ 664212 w 1548000"/>
              <a:gd name="connsiteY5" fmla="*/ 1536933 h 1697393"/>
              <a:gd name="connsiteX6" fmla="*/ 618012 w 1548000"/>
              <a:gd name="connsiteY6" fmla="*/ 1532275 h 1697393"/>
              <a:gd name="connsiteX7" fmla="*/ 0 w 1548000"/>
              <a:gd name="connsiteY7" fmla="*/ 774000 h 1697393"/>
              <a:gd name="connsiteX8" fmla="*/ 774000 w 1548000"/>
              <a:gd name="connsiteY8" fmla="*/ 0 h 169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000" h="1697393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148035"/>
                  <a:pt x="1282686" y="1460103"/>
                  <a:pt x="929988" y="1532275"/>
                </a:cubicBezTo>
                <a:lnTo>
                  <a:pt x="883788" y="1536933"/>
                </a:lnTo>
                <a:lnTo>
                  <a:pt x="774000" y="1697393"/>
                </a:lnTo>
                <a:lnTo>
                  <a:pt x="664212" y="1536933"/>
                </a:lnTo>
                <a:lnTo>
                  <a:pt x="618012" y="1532275"/>
                </a:lnTo>
                <a:cubicBezTo>
                  <a:pt x="265314" y="1460103"/>
                  <a:pt x="0" y="1148035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88">
            <a:extLst>
              <a:ext uri="{FF2B5EF4-FFF2-40B4-BE49-F238E27FC236}">
                <a16:creationId xmlns:a16="http://schemas.microsoft.com/office/drawing/2014/main" xmlns="" id="{9AF7B1F1-456A-44D7-8CF4-0D5D11AFEFE2}"/>
              </a:ext>
            </a:extLst>
          </p:cNvPr>
          <p:cNvSpPr/>
          <p:nvPr/>
        </p:nvSpPr>
        <p:spPr>
          <a:xfrm>
            <a:off x="8620016" y="1801109"/>
            <a:ext cx="1773099" cy="17730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Oval 89">
            <a:extLst>
              <a:ext uri="{FF2B5EF4-FFF2-40B4-BE49-F238E27FC236}">
                <a16:creationId xmlns:a16="http://schemas.microsoft.com/office/drawing/2014/main" xmlns="" id="{D5826BC6-24D6-4328-8FED-8FC8AD98CD2A}"/>
              </a:ext>
            </a:extLst>
          </p:cNvPr>
          <p:cNvSpPr>
            <a:spLocks noChangeAspect="1"/>
          </p:cNvSpPr>
          <p:nvPr/>
        </p:nvSpPr>
        <p:spPr>
          <a:xfrm>
            <a:off x="8621879" y="1802972"/>
            <a:ext cx="1755579" cy="1755579"/>
          </a:xfrm>
          <a:prstGeom prst="ellipse">
            <a:avLst/>
          </a:prstGeom>
          <a:solidFill>
            <a:srgbClr val="F1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05D9917-F661-49E7-A05B-EC7044B32F12}"/>
              </a:ext>
            </a:extLst>
          </p:cNvPr>
          <p:cNvSpPr/>
          <p:nvPr/>
        </p:nvSpPr>
        <p:spPr>
          <a:xfrm>
            <a:off x="9383333" y="2125663"/>
            <a:ext cx="875421" cy="825317"/>
          </a:xfrm>
          <a:prstGeom prst="rect">
            <a:avLst/>
          </a:prstGeom>
          <a:noFill/>
        </p:spPr>
        <p:txBody>
          <a:bodyPr wrap="none" lIns="85815" tIns="42908" rIns="85815" bIns="42908">
            <a:spAutoFit/>
          </a:bodyPr>
          <a:lstStyle/>
          <a:p>
            <a:pPr algn="ctr" defTabSz="429066"/>
            <a:r>
              <a:rPr lang="en-US" sz="4800" dirty="0">
                <a:ln w="0"/>
                <a:solidFill>
                  <a:srgbClr val="DCB94C"/>
                </a:solidFill>
                <a:latin typeface="Bauhaus 93" pitchFamily="82" charset="77"/>
              </a:rPr>
              <a:t>01</a:t>
            </a:r>
          </a:p>
        </p:txBody>
      </p:sp>
      <p:sp>
        <p:nvSpPr>
          <p:cNvPr id="32" name="Freeform 74">
            <a:extLst>
              <a:ext uri="{FF2B5EF4-FFF2-40B4-BE49-F238E27FC236}">
                <a16:creationId xmlns:a16="http://schemas.microsoft.com/office/drawing/2014/main" xmlns="" id="{5F445716-58A8-4C64-92F8-207A2AB89F95}"/>
              </a:ext>
            </a:extLst>
          </p:cNvPr>
          <p:cNvSpPr/>
          <p:nvPr/>
        </p:nvSpPr>
        <p:spPr>
          <a:xfrm rot="15267923">
            <a:off x="10529616" y="4250280"/>
            <a:ext cx="2366682" cy="2599749"/>
          </a:xfrm>
          <a:custGeom>
            <a:avLst/>
            <a:gdLst>
              <a:gd name="connsiteX0" fmla="*/ 788894 w 1577788"/>
              <a:gd name="connsiteY0" fmla="*/ 0 h 1733166"/>
              <a:gd name="connsiteX1" fmla="*/ 1577788 w 1577788"/>
              <a:gd name="connsiteY1" fmla="*/ 788894 h 1733166"/>
              <a:gd name="connsiteX2" fmla="*/ 947884 w 1577788"/>
              <a:gd name="connsiteY2" fmla="*/ 1561761 h 1733166"/>
              <a:gd name="connsiteX3" fmla="*/ 901307 w 1577788"/>
              <a:gd name="connsiteY3" fmla="*/ 1568869 h 1733166"/>
              <a:gd name="connsiteX4" fmla="*/ 788894 w 1577788"/>
              <a:gd name="connsiteY4" fmla="*/ 1733166 h 1733166"/>
              <a:gd name="connsiteX5" fmla="*/ 676481 w 1577788"/>
              <a:gd name="connsiteY5" fmla="*/ 1568869 h 1733166"/>
              <a:gd name="connsiteX6" fmla="*/ 629905 w 1577788"/>
              <a:gd name="connsiteY6" fmla="*/ 1561761 h 1733166"/>
              <a:gd name="connsiteX7" fmla="*/ 0 w 1577788"/>
              <a:gd name="connsiteY7" fmla="*/ 788894 h 1733166"/>
              <a:gd name="connsiteX8" fmla="*/ 788894 w 1577788"/>
              <a:gd name="connsiteY8" fmla="*/ 0 h 1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7788" h="1733166">
                <a:moveTo>
                  <a:pt x="788894" y="0"/>
                </a:moveTo>
                <a:cubicBezTo>
                  <a:pt x="1224588" y="0"/>
                  <a:pt x="1577788" y="353200"/>
                  <a:pt x="1577788" y="788894"/>
                </a:cubicBezTo>
                <a:cubicBezTo>
                  <a:pt x="1577788" y="1170127"/>
                  <a:pt x="1307369" y="1488199"/>
                  <a:pt x="947884" y="1561761"/>
                </a:cubicBezTo>
                <a:lnTo>
                  <a:pt x="901307" y="1568869"/>
                </a:lnTo>
                <a:lnTo>
                  <a:pt x="788894" y="1733166"/>
                </a:lnTo>
                <a:lnTo>
                  <a:pt x="676481" y="1568869"/>
                </a:lnTo>
                <a:lnTo>
                  <a:pt x="629905" y="1561761"/>
                </a:lnTo>
                <a:cubicBezTo>
                  <a:pt x="270419" y="1488199"/>
                  <a:pt x="0" y="1170127"/>
                  <a:pt x="0" y="788894"/>
                </a:cubicBezTo>
                <a:cubicBezTo>
                  <a:pt x="0" y="353200"/>
                  <a:pt x="353200" y="0"/>
                  <a:pt x="788894" y="0"/>
                </a:cubicBezTo>
                <a:close/>
              </a:path>
            </a:pathLst>
          </a:custGeom>
          <a:gradFill flip="none" rotWithShape="1">
            <a:gsLst>
              <a:gs pos="35000">
                <a:srgbClr val="EAEEF1"/>
              </a:gs>
              <a:gs pos="98000">
                <a:srgbClr val="DA5F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431800" dir="3060000" sx="86000" sy="8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Freeform 75">
            <a:extLst>
              <a:ext uri="{FF2B5EF4-FFF2-40B4-BE49-F238E27FC236}">
                <a16:creationId xmlns:a16="http://schemas.microsoft.com/office/drawing/2014/main" xmlns="" id="{D643ED82-A309-4926-A48F-6508420B4BF4}"/>
              </a:ext>
            </a:extLst>
          </p:cNvPr>
          <p:cNvSpPr>
            <a:spLocks noChangeAspect="1"/>
          </p:cNvSpPr>
          <p:nvPr/>
        </p:nvSpPr>
        <p:spPr>
          <a:xfrm rot="14990198">
            <a:off x="10539743" y="4337062"/>
            <a:ext cx="2322000" cy="2546090"/>
          </a:xfrm>
          <a:custGeom>
            <a:avLst/>
            <a:gdLst>
              <a:gd name="connsiteX0" fmla="*/ 774000 w 1548000"/>
              <a:gd name="connsiteY0" fmla="*/ 0 h 1697393"/>
              <a:gd name="connsiteX1" fmla="*/ 1548000 w 1548000"/>
              <a:gd name="connsiteY1" fmla="*/ 774000 h 1697393"/>
              <a:gd name="connsiteX2" fmla="*/ 929988 w 1548000"/>
              <a:gd name="connsiteY2" fmla="*/ 1532275 h 1697393"/>
              <a:gd name="connsiteX3" fmla="*/ 883788 w 1548000"/>
              <a:gd name="connsiteY3" fmla="*/ 1536933 h 1697393"/>
              <a:gd name="connsiteX4" fmla="*/ 774000 w 1548000"/>
              <a:gd name="connsiteY4" fmla="*/ 1697393 h 1697393"/>
              <a:gd name="connsiteX5" fmla="*/ 664212 w 1548000"/>
              <a:gd name="connsiteY5" fmla="*/ 1536933 h 1697393"/>
              <a:gd name="connsiteX6" fmla="*/ 618012 w 1548000"/>
              <a:gd name="connsiteY6" fmla="*/ 1532275 h 1697393"/>
              <a:gd name="connsiteX7" fmla="*/ 0 w 1548000"/>
              <a:gd name="connsiteY7" fmla="*/ 774000 h 1697393"/>
              <a:gd name="connsiteX8" fmla="*/ 774000 w 1548000"/>
              <a:gd name="connsiteY8" fmla="*/ 0 h 169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000" h="1697393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148035"/>
                  <a:pt x="1282686" y="1460103"/>
                  <a:pt x="929988" y="1532275"/>
                </a:cubicBezTo>
                <a:lnTo>
                  <a:pt x="883788" y="1536933"/>
                </a:lnTo>
                <a:lnTo>
                  <a:pt x="774000" y="1697393"/>
                </a:lnTo>
                <a:lnTo>
                  <a:pt x="664212" y="1536933"/>
                </a:lnTo>
                <a:lnTo>
                  <a:pt x="618012" y="1532275"/>
                </a:lnTo>
                <a:cubicBezTo>
                  <a:pt x="265314" y="1460103"/>
                  <a:pt x="0" y="1148035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99">
            <a:extLst>
              <a:ext uri="{FF2B5EF4-FFF2-40B4-BE49-F238E27FC236}">
                <a16:creationId xmlns:a16="http://schemas.microsoft.com/office/drawing/2014/main" xmlns="" id="{FDDA327B-ED2C-4470-85D2-7F1203EA8EBB}"/>
              </a:ext>
            </a:extLst>
          </p:cNvPr>
          <p:cNvSpPr/>
          <p:nvPr/>
        </p:nvSpPr>
        <p:spPr>
          <a:xfrm>
            <a:off x="10756016" y="4684838"/>
            <a:ext cx="1773099" cy="17730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A5F46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Oval 100">
            <a:extLst>
              <a:ext uri="{FF2B5EF4-FFF2-40B4-BE49-F238E27FC236}">
                <a16:creationId xmlns:a16="http://schemas.microsoft.com/office/drawing/2014/main" xmlns="" id="{B2474AEB-958C-452F-A662-F55134AF0C37}"/>
              </a:ext>
            </a:extLst>
          </p:cNvPr>
          <p:cNvSpPr>
            <a:spLocks noChangeAspect="1"/>
          </p:cNvSpPr>
          <p:nvPr/>
        </p:nvSpPr>
        <p:spPr>
          <a:xfrm>
            <a:off x="10863495" y="4691735"/>
            <a:ext cx="1755579" cy="1755579"/>
          </a:xfrm>
          <a:prstGeom prst="ellipse">
            <a:avLst/>
          </a:prstGeom>
          <a:solidFill>
            <a:srgbClr val="F1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024EBE9-E608-4FC7-A3BA-A201C4F1C1B6}"/>
              </a:ext>
            </a:extLst>
          </p:cNvPr>
          <p:cNvSpPr/>
          <p:nvPr/>
        </p:nvSpPr>
        <p:spPr>
          <a:xfrm>
            <a:off x="11647809" y="4900126"/>
            <a:ext cx="875421" cy="825317"/>
          </a:xfrm>
          <a:prstGeom prst="rect">
            <a:avLst/>
          </a:prstGeom>
          <a:noFill/>
        </p:spPr>
        <p:txBody>
          <a:bodyPr wrap="none" lIns="85815" tIns="42908" rIns="85815" bIns="42908">
            <a:spAutoFit/>
          </a:bodyPr>
          <a:lstStyle/>
          <a:p>
            <a:pPr algn="ctr" defTabSz="429066"/>
            <a:r>
              <a:rPr lang="en-US" sz="4800" dirty="0">
                <a:ln w="0"/>
                <a:solidFill>
                  <a:srgbClr val="FF704E"/>
                </a:solidFill>
                <a:latin typeface="Bauhaus 93" pitchFamily="82" charset="77"/>
              </a:rPr>
              <a:t>02</a:t>
            </a:r>
          </a:p>
        </p:txBody>
      </p:sp>
      <p:sp>
        <p:nvSpPr>
          <p:cNvPr id="37" name="Freeform 85">
            <a:extLst>
              <a:ext uri="{FF2B5EF4-FFF2-40B4-BE49-F238E27FC236}">
                <a16:creationId xmlns:a16="http://schemas.microsoft.com/office/drawing/2014/main" xmlns="" id="{342BB5F5-5886-4A9A-BAB1-503D10804044}"/>
              </a:ext>
            </a:extLst>
          </p:cNvPr>
          <p:cNvSpPr/>
          <p:nvPr/>
        </p:nvSpPr>
        <p:spPr>
          <a:xfrm rot="7448629">
            <a:off x="7796870" y="6060987"/>
            <a:ext cx="2366682" cy="2599749"/>
          </a:xfrm>
          <a:custGeom>
            <a:avLst/>
            <a:gdLst>
              <a:gd name="connsiteX0" fmla="*/ 788894 w 1577788"/>
              <a:gd name="connsiteY0" fmla="*/ 0 h 1733166"/>
              <a:gd name="connsiteX1" fmla="*/ 1577788 w 1577788"/>
              <a:gd name="connsiteY1" fmla="*/ 788894 h 1733166"/>
              <a:gd name="connsiteX2" fmla="*/ 947884 w 1577788"/>
              <a:gd name="connsiteY2" fmla="*/ 1561761 h 1733166"/>
              <a:gd name="connsiteX3" fmla="*/ 901307 w 1577788"/>
              <a:gd name="connsiteY3" fmla="*/ 1568869 h 1733166"/>
              <a:gd name="connsiteX4" fmla="*/ 788894 w 1577788"/>
              <a:gd name="connsiteY4" fmla="*/ 1733166 h 1733166"/>
              <a:gd name="connsiteX5" fmla="*/ 676481 w 1577788"/>
              <a:gd name="connsiteY5" fmla="*/ 1568869 h 1733166"/>
              <a:gd name="connsiteX6" fmla="*/ 629905 w 1577788"/>
              <a:gd name="connsiteY6" fmla="*/ 1561761 h 1733166"/>
              <a:gd name="connsiteX7" fmla="*/ 0 w 1577788"/>
              <a:gd name="connsiteY7" fmla="*/ 788894 h 1733166"/>
              <a:gd name="connsiteX8" fmla="*/ 788894 w 1577788"/>
              <a:gd name="connsiteY8" fmla="*/ 0 h 1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7788" h="1733166">
                <a:moveTo>
                  <a:pt x="788894" y="0"/>
                </a:moveTo>
                <a:cubicBezTo>
                  <a:pt x="1224588" y="0"/>
                  <a:pt x="1577788" y="353200"/>
                  <a:pt x="1577788" y="788894"/>
                </a:cubicBezTo>
                <a:cubicBezTo>
                  <a:pt x="1577788" y="1170127"/>
                  <a:pt x="1307369" y="1488199"/>
                  <a:pt x="947884" y="1561761"/>
                </a:cubicBezTo>
                <a:lnTo>
                  <a:pt x="901307" y="1568869"/>
                </a:lnTo>
                <a:lnTo>
                  <a:pt x="788894" y="1733166"/>
                </a:lnTo>
                <a:lnTo>
                  <a:pt x="676481" y="1568869"/>
                </a:lnTo>
                <a:lnTo>
                  <a:pt x="629905" y="1561761"/>
                </a:lnTo>
                <a:cubicBezTo>
                  <a:pt x="270419" y="1488199"/>
                  <a:pt x="0" y="1170127"/>
                  <a:pt x="0" y="788894"/>
                </a:cubicBezTo>
                <a:cubicBezTo>
                  <a:pt x="0" y="353200"/>
                  <a:pt x="353200" y="0"/>
                  <a:pt x="788894" y="0"/>
                </a:cubicBezTo>
                <a:close/>
              </a:path>
            </a:pathLst>
          </a:custGeom>
          <a:gradFill flip="none" rotWithShape="1">
            <a:gsLst>
              <a:gs pos="35000">
                <a:srgbClr val="EAEEF1"/>
              </a:gs>
              <a:gs pos="97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431800" dir="3060000" sx="86000" sy="8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86">
            <a:extLst>
              <a:ext uri="{FF2B5EF4-FFF2-40B4-BE49-F238E27FC236}">
                <a16:creationId xmlns:a16="http://schemas.microsoft.com/office/drawing/2014/main" xmlns="" id="{18821608-E035-448E-A704-9EE4E3D152E9}"/>
              </a:ext>
            </a:extLst>
          </p:cNvPr>
          <p:cNvSpPr>
            <a:spLocks noChangeAspect="1"/>
          </p:cNvSpPr>
          <p:nvPr/>
        </p:nvSpPr>
        <p:spPr>
          <a:xfrm rot="7448629">
            <a:off x="7810247" y="6078915"/>
            <a:ext cx="2322000" cy="2546090"/>
          </a:xfrm>
          <a:custGeom>
            <a:avLst/>
            <a:gdLst>
              <a:gd name="connsiteX0" fmla="*/ 774000 w 1548000"/>
              <a:gd name="connsiteY0" fmla="*/ 0 h 1697393"/>
              <a:gd name="connsiteX1" fmla="*/ 1548000 w 1548000"/>
              <a:gd name="connsiteY1" fmla="*/ 774000 h 1697393"/>
              <a:gd name="connsiteX2" fmla="*/ 929988 w 1548000"/>
              <a:gd name="connsiteY2" fmla="*/ 1532275 h 1697393"/>
              <a:gd name="connsiteX3" fmla="*/ 883788 w 1548000"/>
              <a:gd name="connsiteY3" fmla="*/ 1536933 h 1697393"/>
              <a:gd name="connsiteX4" fmla="*/ 774000 w 1548000"/>
              <a:gd name="connsiteY4" fmla="*/ 1697393 h 1697393"/>
              <a:gd name="connsiteX5" fmla="*/ 664212 w 1548000"/>
              <a:gd name="connsiteY5" fmla="*/ 1536933 h 1697393"/>
              <a:gd name="connsiteX6" fmla="*/ 618012 w 1548000"/>
              <a:gd name="connsiteY6" fmla="*/ 1532275 h 1697393"/>
              <a:gd name="connsiteX7" fmla="*/ 0 w 1548000"/>
              <a:gd name="connsiteY7" fmla="*/ 774000 h 1697393"/>
              <a:gd name="connsiteX8" fmla="*/ 774000 w 1548000"/>
              <a:gd name="connsiteY8" fmla="*/ 0 h 169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000" h="1697393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148035"/>
                  <a:pt x="1282686" y="1460103"/>
                  <a:pt x="929988" y="1532275"/>
                </a:cubicBezTo>
                <a:lnTo>
                  <a:pt x="883788" y="1536933"/>
                </a:lnTo>
                <a:lnTo>
                  <a:pt x="774000" y="1697393"/>
                </a:lnTo>
                <a:lnTo>
                  <a:pt x="664212" y="1536933"/>
                </a:lnTo>
                <a:lnTo>
                  <a:pt x="618012" y="1532275"/>
                </a:lnTo>
                <a:cubicBezTo>
                  <a:pt x="265314" y="1460103"/>
                  <a:pt x="0" y="1148035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110">
            <a:extLst>
              <a:ext uri="{FF2B5EF4-FFF2-40B4-BE49-F238E27FC236}">
                <a16:creationId xmlns:a16="http://schemas.microsoft.com/office/drawing/2014/main" xmlns="" id="{90637CD8-D942-4D07-B5C0-0AE2150EDC8A}"/>
              </a:ext>
            </a:extLst>
          </p:cNvPr>
          <p:cNvSpPr/>
          <p:nvPr/>
        </p:nvSpPr>
        <p:spPr>
          <a:xfrm>
            <a:off x="8105481" y="6490418"/>
            <a:ext cx="1773099" cy="17730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0" name="Oval 111">
            <a:extLst>
              <a:ext uri="{FF2B5EF4-FFF2-40B4-BE49-F238E27FC236}">
                <a16:creationId xmlns:a16="http://schemas.microsoft.com/office/drawing/2014/main" xmlns="" id="{5340A9B6-1746-4393-AD56-001F4421D305}"/>
              </a:ext>
            </a:extLst>
          </p:cNvPr>
          <p:cNvSpPr>
            <a:spLocks noChangeAspect="1"/>
          </p:cNvSpPr>
          <p:nvPr/>
        </p:nvSpPr>
        <p:spPr>
          <a:xfrm>
            <a:off x="8104686" y="6512037"/>
            <a:ext cx="1755579" cy="1755579"/>
          </a:xfrm>
          <a:prstGeom prst="ellipse">
            <a:avLst/>
          </a:prstGeom>
          <a:solidFill>
            <a:srgbClr val="F1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735A91F2-B47E-40B1-84BC-2F3B1854A468}"/>
              </a:ext>
            </a:extLst>
          </p:cNvPr>
          <p:cNvSpPr/>
          <p:nvPr/>
        </p:nvSpPr>
        <p:spPr>
          <a:xfrm>
            <a:off x="8797560" y="6674708"/>
            <a:ext cx="875421" cy="825317"/>
          </a:xfrm>
          <a:prstGeom prst="rect">
            <a:avLst/>
          </a:prstGeom>
          <a:noFill/>
        </p:spPr>
        <p:txBody>
          <a:bodyPr wrap="none" lIns="85815" tIns="42908" rIns="85815" bIns="42908">
            <a:spAutoFit/>
          </a:bodyPr>
          <a:lstStyle/>
          <a:p>
            <a:pPr algn="ctr" defTabSz="429066"/>
            <a:r>
              <a:rPr lang="en-US" sz="4800" dirty="0">
                <a:ln w="0"/>
                <a:solidFill>
                  <a:srgbClr val="AF91BA"/>
                </a:solidFill>
                <a:latin typeface="Bauhaus 93" pitchFamily="82" charset="77"/>
              </a:rPr>
              <a:t>03</a:t>
            </a:r>
          </a:p>
        </p:txBody>
      </p:sp>
      <p:sp>
        <p:nvSpPr>
          <p:cNvPr id="45" name="Oval 122">
            <a:extLst>
              <a:ext uri="{FF2B5EF4-FFF2-40B4-BE49-F238E27FC236}">
                <a16:creationId xmlns:a16="http://schemas.microsoft.com/office/drawing/2014/main" xmlns="" id="{3DB84FDF-F3F4-4DC1-A127-956C1A3866A9}"/>
              </a:ext>
            </a:extLst>
          </p:cNvPr>
          <p:cNvSpPr>
            <a:spLocks noChangeAspect="1"/>
          </p:cNvSpPr>
          <p:nvPr/>
        </p:nvSpPr>
        <p:spPr>
          <a:xfrm>
            <a:off x="11878335" y="7702446"/>
            <a:ext cx="1755579" cy="1755579"/>
          </a:xfrm>
          <a:prstGeom prst="ellipse">
            <a:avLst/>
          </a:prstGeom>
          <a:solidFill>
            <a:srgbClr val="F1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xmlns="" id="{CD128F77-5D90-4AD7-92D2-D8D4D955A147}"/>
              </a:ext>
            </a:extLst>
          </p:cNvPr>
          <p:cNvSpPr txBox="1"/>
          <p:nvPr/>
        </p:nvSpPr>
        <p:spPr>
          <a:xfrm>
            <a:off x="10262645" y="1640084"/>
            <a:ext cx="4986959" cy="207749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r"/>
            <a:r>
              <a:rPr lang="ar-TN" sz="4200" b="1" dirty="0" smtClean="0">
                <a:solidFill>
                  <a:prstClr val="black"/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الرغبة في التجديد في الممارسة التربوية وتسليط الضوء على مسرحة الدّروس كبديل</a:t>
            </a:r>
            <a:endParaRPr lang="fr-FR" sz="4200" b="1" dirty="0">
              <a:solidFill>
                <a:prstClr val="black"/>
              </a:solidFill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49" name="TextBox 146">
            <a:extLst>
              <a:ext uri="{FF2B5EF4-FFF2-40B4-BE49-F238E27FC236}">
                <a16:creationId xmlns:a16="http://schemas.microsoft.com/office/drawing/2014/main" xmlns="" id="{7BC221A0-45B0-4EB3-82D2-4B2B09CE9F82}"/>
              </a:ext>
            </a:extLst>
          </p:cNvPr>
          <p:cNvSpPr txBox="1"/>
          <p:nvPr/>
        </p:nvSpPr>
        <p:spPr>
          <a:xfrm>
            <a:off x="12470014" y="4521834"/>
            <a:ext cx="4747204" cy="207749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r"/>
            <a:r>
              <a:rPr lang="ar-TN" sz="4200" b="1" dirty="0" smtClean="0">
                <a:solidFill>
                  <a:prstClr val="black"/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rPr>
              <a:t>ارادة التّعرف على أهمية المسرح ودوره في تحقيق مبادئ التربية على المواطنة  </a:t>
            </a:r>
            <a:endParaRPr lang="fr-FR" sz="4200" b="1" dirty="0">
              <a:solidFill>
                <a:prstClr val="black"/>
              </a:solidFill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xmlns="" id="{D8ED9D5C-5868-4E08-A6C4-4450EB5A4EAB}"/>
              </a:ext>
            </a:extLst>
          </p:cNvPr>
          <p:cNvSpPr txBox="1"/>
          <p:nvPr/>
        </p:nvSpPr>
        <p:spPr>
          <a:xfrm>
            <a:off x="8104687" y="144935"/>
            <a:ext cx="5412950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r" rtl="1"/>
            <a:r>
              <a:rPr lang="ar-SA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دواعي اختيار البحث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560818" y="4573582"/>
            <a:ext cx="6260225" cy="143116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r"/>
            <a:r>
              <a:rPr lang="ar-TN" sz="4200" b="1" dirty="0" smtClean="0">
                <a:solidFill>
                  <a:prstClr val="black"/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النمطية والإلقاء الجاف للمعارف خاصة في مواد التنشئة الاجتماعية </a:t>
            </a:r>
            <a:endParaRPr lang="fr-FR" sz="4200" b="1" dirty="0">
              <a:solidFill>
                <a:prstClr val="black"/>
              </a:solidFill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2907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1" grpId="0"/>
      <p:bldP spid="33" grpId="0" animBg="1"/>
      <p:bldP spid="35" grpId="0" animBg="1"/>
      <p:bldP spid="36" grpId="0"/>
      <p:bldP spid="38" grpId="0" animBg="1"/>
      <p:bldP spid="40" grpId="0" animBg="1"/>
      <p:bldP spid="41" grpId="0"/>
      <p:bldP spid="45" grpId="0" animBg="1"/>
      <p:bldP spid="47" grpId="0"/>
      <p:bldP spid="49" grpId="0"/>
      <p:bldP spid="5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191559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hg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805012" y="5921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5922" y="284358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429249" y="397726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59091" y="4735446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54A4803-A17E-487C-9C30-49BC214DC91D}"/>
              </a:ext>
            </a:extLst>
          </p:cNvPr>
          <p:cNvSpPr/>
          <p:nvPr/>
        </p:nvSpPr>
        <p:spPr>
          <a:xfrm>
            <a:off x="3411125" y="7154233"/>
            <a:ext cx="10211877" cy="68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xmlns="" id="{7238C65E-3BC1-489F-97DE-634B0B62B68E}"/>
              </a:ext>
            </a:extLst>
          </p:cNvPr>
          <p:cNvSpPr/>
          <p:nvPr/>
        </p:nvSpPr>
        <p:spPr>
          <a:xfrm>
            <a:off x="12127634" y="6797306"/>
            <a:ext cx="794084" cy="7940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xmlns="" id="{94B60020-3DC5-44AF-800F-ACA49CAF42F6}"/>
              </a:ext>
            </a:extLst>
          </p:cNvPr>
          <p:cNvSpPr/>
          <p:nvPr/>
        </p:nvSpPr>
        <p:spPr>
          <a:xfrm>
            <a:off x="8256386" y="6768616"/>
            <a:ext cx="794084" cy="794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7" name="Oval 25">
            <a:extLst>
              <a:ext uri="{FF2B5EF4-FFF2-40B4-BE49-F238E27FC236}">
                <a16:creationId xmlns:a16="http://schemas.microsoft.com/office/drawing/2014/main" xmlns="" id="{344EAA2E-5385-41BB-8002-1DA20E7720B3}"/>
              </a:ext>
            </a:extLst>
          </p:cNvPr>
          <p:cNvSpPr/>
          <p:nvPr/>
        </p:nvSpPr>
        <p:spPr>
          <a:xfrm>
            <a:off x="3955373" y="6707425"/>
            <a:ext cx="794084" cy="794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48" name="Group 2">
            <a:extLst>
              <a:ext uri="{FF2B5EF4-FFF2-40B4-BE49-F238E27FC236}">
                <a16:creationId xmlns:a16="http://schemas.microsoft.com/office/drawing/2014/main" xmlns="" id="{F29C5BA1-8029-4F75-83DE-E9B077A393D3}"/>
              </a:ext>
            </a:extLst>
          </p:cNvPr>
          <p:cNvGrpSpPr/>
          <p:nvPr/>
        </p:nvGrpSpPr>
        <p:grpSpPr>
          <a:xfrm>
            <a:off x="6991216" y="3617667"/>
            <a:ext cx="3333512" cy="3547989"/>
            <a:chOff x="4855153" y="1840301"/>
            <a:chExt cx="2481691" cy="2529499"/>
          </a:xfrm>
        </p:grpSpPr>
        <p:sp>
          <p:nvSpPr>
            <p:cNvPr id="49" name="Rectangle: Rounded Corners 29">
              <a:extLst>
                <a:ext uri="{FF2B5EF4-FFF2-40B4-BE49-F238E27FC236}">
                  <a16:creationId xmlns:a16="http://schemas.microsoft.com/office/drawing/2014/main" xmlns="" id="{AE2B69EA-E633-4D34-B796-C98ABD90A7A7}"/>
                </a:ext>
              </a:extLst>
            </p:cNvPr>
            <p:cNvSpPr/>
            <p:nvPr/>
          </p:nvSpPr>
          <p:spPr>
            <a:xfrm>
              <a:off x="4855153" y="1840301"/>
              <a:ext cx="2481691" cy="1872832"/>
            </a:xfrm>
            <a:prstGeom prst="roundRect">
              <a:avLst>
                <a:gd name="adj" fmla="val 16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0" name="Isosceles Triangle 33">
              <a:extLst>
                <a:ext uri="{FF2B5EF4-FFF2-40B4-BE49-F238E27FC236}">
                  <a16:creationId xmlns:a16="http://schemas.microsoft.com/office/drawing/2014/main" xmlns="" id="{52DEBE9F-6185-4373-A189-0F2E52C1CB72}"/>
                </a:ext>
              </a:extLst>
            </p:cNvPr>
            <p:cNvSpPr/>
            <p:nvPr/>
          </p:nvSpPr>
          <p:spPr>
            <a:xfrm rot="10800000">
              <a:off x="5974494" y="3713133"/>
              <a:ext cx="247764" cy="656667"/>
            </a:xfrm>
            <a:prstGeom prst="triangl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1" name="TextBox 35">
              <a:extLst>
                <a:ext uri="{FF2B5EF4-FFF2-40B4-BE49-F238E27FC236}">
                  <a16:creationId xmlns:a16="http://schemas.microsoft.com/office/drawing/2014/main" xmlns="" id="{C80934DF-8A57-4FAA-B827-A5063374DB84}"/>
                </a:ext>
              </a:extLst>
            </p:cNvPr>
            <p:cNvSpPr txBox="1"/>
            <p:nvPr/>
          </p:nvSpPr>
          <p:spPr>
            <a:xfrm>
              <a:off x="5042348" y="2365861"/>
              <a:ext cx="2288089" cy="111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TN" sz="32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دور المسرح التعليمي في تنمية قيم المواطنة في المدرسة الجزائرية</a:t>
              </a:r>
              <a:r>
                <a:rPr lang="ar-TN" sz="32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 </a:t>
              </a:r>
              <a:endParaRPr lang="ar-T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52" name="Group 1">
            <a:extLst>
              <a:ext uri="{FF2B5EF4-FFF2-40B4-BE49-F238E27FC236}">
                <a16:creationId xmlns:a16="http://schemas.microsoft.com/office/drawing/2014/main" xmlns="" id="{AB7650D8-261F-400B-8030-D57F6968C5FD}"/>
              </a:ext>
            </a:extLst>
          </p:cNvPr>
          <p:cNvGrpSpPr/>
          <p:nvPr/>
        </p:nvGrpSpPr>
        <p:grpSpPr>
          <a:xfrm>
            <a:off x="2625318" y="3620248"/>
            <a:ext cx="3689547" cy="3354845"/>
            <a:chOff x="991452" y="1840301"/>
            <a:chExt cx="2481690" cy="2507331"/>
          </a:xfrm>
        </p:grpSpPr>
        <p:sp>
          <p:nvSpPr>
            <p:cNvPr id="53" name="Rectangle: Rounded Corners 31">
              <a:extLst>
                <a:ext uri="{FF2B5EF4-FFF2-40B4-BE49-F238E27FC236}">
                  <a16:creationId xmlns:a16="http://schemas.microsoft.com/office/drawing/2014/main" xmlns="" id="{CED18FE1-63A6-42F0-8C93-97DB3BA8FA3E}"/>
                </a:ext>
              </a:extLst>
            </p:cNvPr>
            <p:cNvSpPr/>
            <p:nvPr/>
          </p:nvSpPr>
          <p:spPr>
            <a:xfrm>
              <a:off x="991452" y="1840301"/>
              <a:ext cx="2481690" cy="1872832"/>
            </a:xfrm>
            <a:prstGeom prst="roundRect">
              <a:avLst>
                <a:gd name="adj" fmla="val 161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4" name="Isosceles Triangle 32">
              <a:extLst>
                <a:ext uri="{FF2B5EF4-FFF2-40B4-BE49-F238E27FC236}">
                  <a16:creationId xmlns:a16="http://schemas.microsoft.com/office/drawing/2014/main" xmlns="" id="{808428A6-D114-4E00-9B71-0E3C2DA767ED}"/>
                </a:ext>
              </a:extLst>
            </p:cNvPr>
            <p:cNvSpPr/>
            <p:nvPr/>
          </p:nvSpPr>
          <p:spPr>
            <a:xfrm rot="10800000">
              <a:off x="2033260" y="3690965"/>
              <a:ext cx="247764" cy="656667"/>
            </a:xfrm>
            <a:prstGeom prst="triangl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xmlns="" id="{03247289-1E3A-4796-8E2A-413F326C5883}"/>
                </a:ext>
              </a:extLst>
            </p:cNvPr>
            <p:cNvSpPr txBox="1"/>
            <p:nvPr/>
          </p:nvSpPr>
          <p:spPr>
            <a:xfrm>
              <a:off x="1039299" y="2390874"/>
              <a:ext cx="2380592" cy="1495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TN" sz="32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فعالية برنامج مقترح قائم على المسرحيات في تنمية قيم المواطنة لدى أطفال الروضة</a:t>
              </a:r>
              <a:r>
                <a:rPr lang="ar-SA" sz="6000" b="1" dirty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 </a:t>
              </a:r>
              <a:endParaRPr lang="en-GB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aditional Arabic" panose="02020603050405020304" pitchFamily="18" charset="-78"/>
                <a:ea typeface="Noto Sans" panose="020B0502040504020204" pitchFamily="34"/>
                <a:cs typeface="Traditional Arabic" panose="02020603050405020304" pitchFamily="18" charset="-78"/>
              </a:endParaRPr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xmlns="" id="{CADD3580-8AE8-4C06-9DBD-8D6192592426}"/>
              </a:ext>
            </a:extLst>
          </p:cNvPr>
          <p:cNvGrpSpPr/>
          <p:nvPr/>
        </p:nvGrpSpPr>
        <p:grpSpPr>
          <a:xfrm>
            <a:off x="11059448" y="3654569"/>
            <a:ext cx="3345123" cy="3462027"/>
            <a:chOff x="8942660" y="1840301"/>
            <a:chExt cx="2515114" cy="2529499"/>
          </a:xfrm>
        </p:grpSpPr>
        <p:sp>
          <p:nvSpPr>
            <p:cNvPr id="57" name="Isosceles Triangle 21">
              <a:extLst>
                <a:ext uri="{FF2B5EF4-FFF2-40B4-BE49-F238E27FC236}">
                  <a16:creationId xmlns:a16="http://schemas.microsoft.com/office/drawing/2014/main" xmlns="" id="{22D55B21-F05B-4B68-AF8A-F008F18D4395}"/>
                </a:ext>
              </a:extLst>
            </p:cNvPr>
            <p:cNvSpPr/>
            <p:nvPr/>
          </p:nvSpPr>
          <p:spPr>
            <a:xfrm rot="10800000">
              <a:off x="9950540" y="3713133"/>
              <a:ext cx="247765" cy="656667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xmlns="" id="{145A75DA-23C0-499F-A61E-658F519E3E38}"/>
                </a:ext>
              </a:extLst>
            </p:cNvPr>
            <p:cNvSpPr/>
            <p:nvPr/>
          </p:nvSpPr>
          <p:spPr>
            <a:xfrm>
              <a:off x="8976084" y="1840301"/>
              <a:ext cx="2481690" cy="1872832"/>
            </a:xfrm>
            <a:prstGeom prst="roundRect">
              <a:avLst>
                <a:gd name="adj" fmla="val 161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4200">
                <a:solidFill>
                  <a:srgbClr val="FFFFFF"/>
                </a:solidFill>
                <a:latin typeface="Sakkal Majalla" pitchFamily="2" charset="-78"/>
                <a:cs typeface="Sakkal Majalla" pitchFamily="2" charset="-78"/>
              </a:endParaRPr>
            </a:p>
          </p:txBody>
        </p:sp>
        <p:sp>
          <p:nvSpPr>
            <p:cNvPr id="59" name="TextBox 39">
              <a:extLst>
                <a:ext uri="{FF2B5EF4-FFF2-40B4-BE49-F238E27FC236}">
                  <a16:creationId xmlns:a16="http://schemas.microsoft.com/office/drawing/2014/main" xmlns="" id="{C0EE6B11-1262-4E2E-887D-F238F843F895}"/>
                </a:ext>
              </a:extLst>
            </p:cNvPr>
            <p:cNvSpPr txBox="1"/>
            <p:nvPr/>
          </p:nvSpPr>
          <p:spPr>
            <a:xfrm>
              <a:off x="8942660" y="2438651"/>
              <a:ext cx="2511287" cy="78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ar-TN" sz="32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أهمية مسرح الطفل و رهان التربية على المواطنة</a:t>
              </a:r>
              <a:r>
                <a:rPr lang="ar-TN" sz="3200" b="1" dirty="0" smtClean="0">
                  <a:latin typeface="Traditional Arabic" panose="02020603050405020304" pitchFamily="18" charset="-78"/>
                  <a:cs typeface="Traditional Arabic" panose="02020603050405020304" pitchFamily="18" charset="-78"/>
                </a:rPr>
                <a:t> </a:t>
              </a:r>
              <a:endParaRPr lang="ar-TN" sz="32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6991216" y="1223042"/>
            <a:ext cx="5136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TN" sz="5400" b="1" dirty="0" smtClean="0"/>
              <a:t>الدراسات السابقة: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683605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713459" y="282968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04611" y="4031034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6986360" y="470611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5390314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520387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99115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520387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50623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89298" y="2820105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3037" y="3922728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98137" y="4668240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03871" y="35738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7063" y="282010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505272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37828" y="4711967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xmlns="" id="{A53DC03A-601C-4E5C-8238-369AAF69B78C}"/>
              </a:ext>
            </a:extLst>
          </p:cNvPr>
          <p:cNvCxnSpPr>
            <a:cxnSpLocks/>
          </p:cNvCxnSpPr>
          <p:nvPr/>
        </p:nvCxnSpPr>
        <p:spPr>
          <a:xfrm>
            <a:off x="8297640" y="4216687"/>
            <a:ext cx="0" cy="214901"/>
          </a:xfrm>
          <a:prstGeom prst="line">
            <a:avLst/>
          </a:prstGeom>
          <a:noFill/>
          <a:ln w="6350" cap="flat" cmpd="sng" algn="ctr">
            <a:solidFill>
              <a:srgbClr val="FCB414">
                <a:lumMod val="60000"/>
                <a:lumOff val="40000"/>
              </a:srgbClr>
            </a:solidFill>
            <a:prstDash val="solid"/>
            <a:miter lim="800000"/>
            <a:headEnd w="lg" len="lg"/>
            <a:tailEnd type="diamond" w="lg" len="lg"/>
          </a:ln>
          <a:effectLst/>
        </p:spPr>
      </p:cxnSp>
      <p:sp>
        <p:nvSpPr>
          <p:cNvPr id="63" name="ZoneTexte 62"/>
          <p:cNvSpPr txBox="1"/>
          <p:nvPr/>
        </p:nvSpPr>
        <p:spPr>
          <a:xfrm>
            <a:off x="4672739" y="2304942"/>
            <a:ext cx="8764292" cy="4154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6346556" y="201741"/>
            <a:ext cx="7090475" cy="13849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/>
            <a:r>
              <a:rPr lang="ar-TN" sz="81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الإشكالية</a:t>
            </a:r>
            <a:endParaRPr lang="fr-FR" sz="4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xmlns="" id="{1385B2E8-8D68-F817-6D55-80346CAD67A6}"/>
              </a:ext>
            </a:extLst>
          </p:cNvPr>
          <p:cNvGrpSpPr/>
          <p:nvPr/>
        </p:nvGrpSpPr>
        <p:grpSpPr>
          <a:xfrm>
            <a:off x="5535854" y="6188929"/>
            <a:ext cx="8763122" cy="1512596"/>
            <a:chOff x="3690569" y="4125951"/>
            <a:chExt cx="5842081" cy="1008397"/>
          </a:xfrm>
        </p:grpSpPr>
        <p:sp>
          <p:nvSpPr>
            <p:cNvPr id="35" name="Rectangle : avec coins arrondis en haut 34">
              <a:extLst>
                <a:ext uri="{FF2B5EF4-FFF2-40B4-BE49-F238E27FC236}">
                  <a16:creationId xmlns:a16="http://schemas.microsoft.com/office/drawing/2014/main" xmlns="" id="{8DA346B9-598B-8871-3082-4D3BD95010B0}"/>
                </a:ext>
              </a:extLst>
            </p:cNvPr>
            <p:cNvSpPr/>
            <p:nvPr/>
          </p:nvSpPr>
          <p:spPr>
            <a:xfrm rot="16200000">
              <a:off x="6167110" y="1649410"/>
              <a:ext cx="889000" cy="5842081"/>
            </a:xfrm>
            <a:prstGeom prst="round2SameRect">
              <a:avLst>
                <a:gd name="adj1" fmla="val 32381"/>
                <a:gd name="adj2" fmla="val 0"/>
              </a:avLst>
            </a:prstGeom>
            <a:gradFill>
              <a:gsLst>
                <a:gs pos="0">
                  <a:srgbClr val="75BC2E"/>
                </a:gs>
                <a:gs pos="0">
                  <a:srgbClr val="75BC2E"/>
                </a:gs>
                <a:gs pos="46000">
                  <a:srgbClr val="C5E8A2"/>
                </a:gs>
                <a:gs pos="99000">
                  <a:srgbClr val="75BC2E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A4BF6925-BC3B-B85D-0270-1CAD74F5E04F}"/>
                </a:ext>
              </a:extLst>
            </p:cNvPr>
            <p:cNvSpPr txBox="1"/>
            <p:nvPr/>
          </p:nvSpPr>
          <p:spPr>
            <a:xfrm>
              <a:off x="4025091" y="4272573"/>
              <a:ext cx="436880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TN" sz="4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03- </a:t>
              </a:r>
              <a:r>
                <a:rPr lang="ar-TN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ما هو دور مسرحة الدروس في تعزيز العملية التعليمية؟</a:t>
              </a:r>
              <a:endParaRPr lang="fr-F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xmlns="" id="{4685BCE1-9633-82AD-B47C-4BAEF37AAC5D}"/>
              </a:ext>
            </a:extLst>
          </p:cNvPr>
          <p:cNvGrpSpPr/>
          <p:nvPr/>
        </p:nvGrpSpPr>
        <p:grpSpPr>
          <a:xfrm>
            <a:off x="5535856" y="4865027"/>
            <a:ext cx="8763122" cy="1523897"/>
            <a:chOff x="3690570" y="3243350"/>
            <a:chExt cx="5842081" cy="1015931"/>
          </a:xfrm>
        </p:grpSpPr>
        <p:sp>
          <p:nvSpPr>
            <p:cNvPr id="38" name="Rectangle : avec coins arrondis en haut 37">
              <a:extLst>
                <a:ext uri="{FF2B5EF4-FFF2-40B4-BE49-F238E27FC236}">
                  <a16:creationId xmlns:a16="http://schemas.microsoft.com/office/drawing/2014/main" xmlns="" id="{6418F464-357E-957C-FE1A-C9546CF53C3E}"/>
                </a:ext>
              </a:extLst>
            </p:cNvPr>
            <p:cNvSpPr/>
            <p:nvPr/>
          </p:nvSpPr>
          <p:spPr>
            <a:xfrm rot="16200000">
              <a:off x="6167111" y="766809"/>
              <a:ext cx="889000" cy="5842081"/>
            </a:xfrm>
            <a:prstGeom prst="round2SameRect">
              <a:avLst>
                <a:gd name="adj1" fmla="val 32381"/>
                <a:gd name="adj2" fmla="val 0"/>
              </a:avLst>
            </a:prstGeom>
            <a:gradFill flip="none" rotWithShape="1">
              <a:gsLst>
                <a:gs pos="0">
                  <a:srgbClr val="149C85"/>
                </a:gs>
                <a:gs pos="0">
                  <a:schemeClr val="bg1"/>
                </a:gs>
                <a:gs pos="0">
                  <a:srgbClr val="149C85"/>
                </a:gs>
                <a:gs pos="46000">
                  <a:srgbClr val="85EFDD"/>
                </a:gs>
                <a:gs pos="99000">
                  <a:srgbClr val="149C85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xmlns="" id="{924AE96D-CC52-5B3F-7857-0B73677CA34F}"/>
                </a:ext>
              </a:extLst>
            </p:cNvPr>
            <p:cNvSpPr txBox="1"/>
            <p:nvPr/>
          </p:nvSpPr>
          <p:spPr>
            <a:xfrm>
              <a:off x="4025092" y="3397507"/>
              <a:ext cx="43688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TN" sz="4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02- </a:t>
              </a:r>
              <a:r>
                <a:rPr lang="ar-TN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فيم تتمثل أهمية التربية على المواطنة و ماهي أهدافها؟</a:t>
              </a:r>
              <a:endParaRPr lang="fr-F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xmlns="" id="{D494F5CB-61B6-6F07-9008-AB0719CF602A}"/>
              </a:ext>
            </a:extLst>
          </p:cNvPr>
          <p:cNvGrpSpPr/>
          <p:nvPr/>
        </p:nvGrpSpPr>
        <p:grpSpPr>
          <a:xfrm>
            <a:off x="5573219" y="3712902"/>
            <a:ext cx="8763122" cy="1333500"/>
            <a:chOff x="3690568" y="2363899"/>
            <a:chExt cx="5842081" cy="889000"/>
          </a:xfrm>
        </p:grpSpPr>
        <p:sp>
          <p:nvSpPr>
            <p:cNvPr id="41" name="Rectangle : avec coins arrondis en haut 40">
              <a:extLst>
                <a:ext uri="{FF2B5EF4-FFF2-40B4-BE49-F238E27FC236}">
                  <a16:creationId xmlns:a16="http://schemas.microsoft.com/office/drawing/2014/main" xmlns="" id="{3CEF4A51-F052-66CC-59ED-2B3A4C418C7D}"/>
                </a:ext>
              </a:extLst>
            </p:cNvPr>
            <p:cNvSpPr/>
            <p:nvPr/>
          </p:nvSpPr>
          <p:spPr>
            <a:xfrm rot="16200000">
              <a:off x="6167109" y="-112642"/>
              <a:ext cx="889000" cy="5842081"/>
            </a:xfrm>
            <a:prstGeom prst="round2SameRect">
              <a:avLst>
                <a:gd name="adj1" fmla="val 32381"/>
                <a:gd name="adj2" fmla="val 0"/>
              </a:avLst>
            </a:prstGeom>
            <a:gradFill>
              <a:gsLst>
                <a:gs pos="0">
                  <a:srgbClr val="2F5597"/>
                </a:gs>
                <a:gs pos="98230">
                  <a:srgbClr val="2F5597"/>
                </a:gs>
                <a:gs pos="46000">
                  <a:srgbClr val="A7BCE3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2E378045-2A25-E059-A45D-FABE5DDD0881}"/>
                </a:ext>
              </a:extLst>
            </p:cNvPr>
            <p:cNvSpPr txBox="1"/>
            <p:nvPr/>
          </p:nvSpPr>
          <p:spPr>
            <a:xfrm>
              <a:off x="4065167" y="2425408"/>
              <a:ext cx="4368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T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 </a:t>
              </a:r>
              <a:r>
                <a:rPr lang="ar-TN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-إلى أي مدى تسهم مسرحة الدّروس في ترسيخ قيم المواطنة لدى المتعلمين؟</a:t>
              </a:r>
              <a:endParaRPr lang="fr-F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xmlns="" id="{28A75602-E9E2-4169-062B-D32B87D7F8E7}"/>
              </a:ext>
            </a:extLst>
          </p:cNvPr>
          <p:cNvSpPr/>
          <p:nvPr/>
        </p:nvSpPr>
        <p:spPr>
          <a:xfrm>
            <a:off x="12868920" y="3279150"/>
            <a:ext cx="2700000" cy="4813290"/>
          </a:xfrm>
          <a:custGeom>
            <a:avLst/>
            <a:gdLst>
              <a:gd name="connsiteX0" fmla="*/ 900000 w 1800000"/>
              <a:gd name="connsiteY0" fmla="*/ 0 h 3208860"/>
              <a:gd name="connsiteX1" fmla="*/ 1800000 w 1800000"/>
              <a:gd name="connsiteY1" fmla="*/ 900000 h 3208860"/>
              <a:gd name="connsiteX2" fmla="*/ 1403199 w 1800000"/>
              <a:gd name="connsiteY2" fmla="*/ 1646294 h 3208860"/>
              <a:gd name="connsiteX3" fmla="*/ 1258294 w 1800000"/>
              <a:gd name="connsiteY3" fmla="*/ 1724946 h 3208860"/>
              <a:gd name="connsiteX4" fmla="*/ 1471500 w 1800000"/>
              <a:gd name="connsiteY4" fmla="*/ 3208860 h 3208860"/>
              <a:gd name="connsiteX5" fmla="*/ 328500 w 1800000"/>
              <a:gd name="connsiteY5" fmla="*/ 3208860 h 3208860"/>
              <a:gd name="connsiteX6" fmla="*/ 541706 w 1800000"/>
              <a:gd name="connsiteY6" fmla="*/ 1724946 h 3208860"/>
              <a:gd name="connsiteX7" fmla="*/ 396802 w 1800000"/>
              <a:gd name="connsiteY7" fmla="*/ 1646294 h 3208860"/>
              <a:gd name="connsiteX8" fmla="*/ 0 w 1800000"/>
              <a:gd name="connsiteY8" fmla="*/ 900000 h 3208860"/>
              <a:gd name="connsiteX9" fmla="*/ 900000 w 1800000"/>
              <a:gd name="connsiteY9" fmla="*/ 0 h 320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320886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210660"/>
                  <a:pt x="1642600" y="1484558"/>
                  <a:pt x="1403199" y="1646294"/>
                </a:cubicBezTo>
                <a:lnTo>
                  <a:pt x="1258294" y="1724946"/>
                </a:lnTo>
                <a:lnTo>
                  <a:pt x="1471500" y="3208860"/>
                </a:lnTo>
                <a:lnTo>
                  <a:pt x="328500" y="3208860"/>
                </a:lnTo>
                <a:lnTo>
                  <a:pt x="541706" y="1724946"/>
                </a:lnTo>
                <a:lnTo>
                  <a:pt x="396802" y="1646294"/>
                </a:lnTo>
                <a:cubicBezTo>
                  <a:pt x="157400" y="1484558"/>
                  <a:pt x="0" y="1210660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tx1"/>
          </a:solidFill>
          <a:ln w="29210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37000">
                  <a:schemeClr val="bg1"/>
                </a:gs>
                <a:gs pos="18000">
                  <a:srgbClr val="C6C6C6"/>
                </a:gs>
                <a:gs pos="53000">
                  <a:schemeClr val="bg1">
                    <a:lumMod val="50000"/>
                  </a:schemeClr>
                </a:gs>
                <a:gs pos="89381">
                  <a:schemeClr val="bg1">
                    <a:lumMod val="5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</a:ln>
          <a:scene3d>
            <a:camera prst="perspectiveRight"/>
            <a:lightRig rig="chilly" dir="t"/>
          </a:scene3d>
          <a:sp3d extrusionH="342900" contourW="63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xmlns="" id="{C1AF71D8-E226-1BBA-CA8F-5AA03E2C631E}"/>
              </a:ext>
            </a:extLst>
          </p:cNvPr>
          <p:cNvGrpSpPr/>
          <p:nvPr/>
        </p:nvGrpSpPr>
        <p:grpSpPr>
          <a:xfrm>
            <a:off x="13498185" y="3075675"/>
            <a:ext cx="4141470" cy="3780000"/>
            <a:chOff x="9418320" y="1693600"/>
            <a:chExt cx="2520000" cy="2520000"/>
          </a:xfrm>
        </p:grpSpPr>
        <p:sp>
          <p:nvSpPr>
            <p:cNvPr id="45" name="Trapèze 7">
              <a:extLst>
                <a:ext uri="{FF2B5EF4-FFF2-40B4-BE49-F238E27FC236}">
                  <a16:creationId xmlns:a16="http://schemas.microsoft.com/office/drawing/2014/main" xmlns="" id="{F4A59BF2-C454-8C00-42C1-B1237680E0EE}"/>
                </a:ext>
              </a:extLst>
            </p:cNvPr>
            <p:cNvSpPr/>
            <p:nvPr/>
          </p:nvSpPr>
          <p:spPr>
            <a:xfrm rot="16200000">
              <a:off x="9552520" y="2577680"/>
              <a:ext cx="798400" cy="675640"/>
            </a:xfrm>
            <a:custGeom>
              <a:avLst/>
              <a:gdLst>
                <a:gd name="connsiteX0" fmla="*/ 0 w 900000"/>
                <a:gd name="connsiteY0" fmla="*/ 617220 h 617220"/>
                <a:gd name="connsiteX1" fmla="*/ 154305 w 900000"/>
                <a:gd name="connsiteY1" fmla="*/ 0 h 617220"/>
                <a:gd name="connsiteX2" fmla="*/ 745695 w 900000"/>
                <a:gd name="connsiteY2" fmla="*/ 0 h 617220"/>
                <a:gd name="connsiteX3" fmla="*/ 900000 w 900000"/>
                <a:gd name="connsiteY3" fmla="*/ 617220 h 617220"/>
                <a:gd name="connsiteX4" fmla="*/ 0 w 900000"/>
                <a:gd name="connsiteY4" fmla="*/ 617220 h 617220"/>
                <a:gd name="connsiteX0" fmla="*/ 0 w 861900"/>
                <a:gd name="connsiteY0" fmla="*/ 756920 h 756920"/>
                <a:gd name="connsiteX1" fmla="*/ 116205 w 861900"/>
                <a:gd name="connsiteY1" fmla="*/ 0 h 756920"/>
                <a:gd name="connsiteX2" fmla="*/ 707595 w 861900"/>
                <a:gd name="connsiteY2" fmla="*/ 0 h 756920"/>
                <a:gd name="connsiteX3" fmla="*/ 861900 w 861900"/>
                <a:gd name="connsiteY3" fmla="*/ 617220 h 756920"/>
                <a:gd name="connsiteX4" fmla="*/ 0 w 861900"/>
                <a:gd name="connsiteY4" fmla="*/ 756920 h 756920"/>
                <a:gd name="connsiteX0" fmla="*/ 0 w 861900"/>
                <a:gd name="connsiteY0" fmla="*/ 833120 h 833120"/>
                <a:gd name="connsiteX1" fmla="*/ 116205 w 861900"/>
                <a:gd name="connsiteY1" fmla="*/ 0 h 833120"/>
                <a:gd name="connsiteX2" fmla="*/ 707595 w 861900"/>
                <a:gd name="connsiteY2" fmla="*/ 76200 h 833120"/>
                <a:gd name="connsiteX3" fmla="*/ 861900 w 861900"/>
                <a:gd name="connsiteY3" fmla="*/ 693420 h 833120"/>
                <a:gd name="connsiteX4" fmla="*/ 0 w 861900"/>
                <a:gd name="connsiteY4" fmla="*/ 833120 h 833120"/>
                <a:gd name="connsiteX0" fmla="*/ 0 w 861900"/>
                <a:gd name="connsiteY0" fmla="*/ 833120 h 833120"/>
                <a:gd name="connsiteX1" fmla="*/ 116205 w 861900"/>
                <a:gd name="connsiteY1" fmla="*/ 0 h 833120"/>
                <a:gd name="connsiteX2" fmla="*/ 732995 w 861900"/>
                <a:gd name="connsiteY2" fmla="*/ 0 h 833120"/>
                <a:gd name="connsiteX3" fmla="*/ 861900 w 861900"/>
                <a:gd name="connsiteY3" fmla="*/ 693420 h 833120"/>
                <a:gd name="connsiteX4" fmla="*/ 0 w 861900"/>
                <a:gd name="connsiteY4" fmla="*/ 833120 h 833120"/>
                <a:gd name="connsiteX0" fmla="*/ 0 w 874600"/>
                <a:gd name="connsiteY0" fmla="*/ 833120 h 833120"/>
                <a:gd name="connsiteX1" fmla="*/ 116205 w 874600"/>
                <a:gd name="connsiteY1" fmla="*/ 0 h 833120"/>
                <a:gd name="connsiteX2" fmla="*/ 732995 w 874600"/>
                <a:gd name="connsiteY2" fmla="*/ 0 h 833120"/>
                <a:gd name="connsiteX3" fmla="*/ 874600 w 874600"/>
                <a:gd name="connsiteY3" fmla="*/ 782320 h 833120"/>
                <a:gd name="connsiteX4" fmla="*/ 0 w 874600"/>
                <a:gd name="connsiteY4" fmla="*/ 833120 h 833120"/>
                <a:gd name="connsiteX0" fmla="*/ 0 w 874600"/>
                <a:gd name="connsiteY0" fmla="*/ 833120 h 833120"/>
                <a:gd name="connsiteX1" fmla="*/ 116205 w 874600"/>
                <a:gd name="connsiteY1" fmla="*/ 0 h 833120"/>
                <a:gd name="connsiteX2" fmla="*/ 732995 w 874600"/>
                <a:gd name="connsiteY2" fmla="*/ 0 h 833120"/>
                <a:gd name="connsiteX3" fmla="*/ 874600 w 874600"/>
                <a:gd name="connsiteY3" fmla="*/ 782320 h 833120"/>
                <a:gd name="connsiteX4" fmla="*/ 0 w 874600"/>
                <a:gd name="connsiteY4" fmla="*/ 833120 h 833120"/>
                <a:gd name="connsiteX0" fmla="*/ 0 w 874600"/>
                <a:gd name="connsiteY0" fmla="*/ 833120 h 833120"/>
                <a:gd name="connsiteX1" fmla="*/ 116205 w 874600"/>
                <a:gd name="connsiteY1" fmla="*/ 0 h 833120"/>
                <a:gd name="connsiteX2" fmla="*/ 732995 w 874600"/>
                <a:gd name="connsiteY2" fmla="*/ 0 h 833120"/>
                <a:gd name="connsiteX3" fmla="*/ 874600 w 874600"/>
                <a:gd name="connsiteY3" fmla="*/ 782320 h 833120"/>
                <a:gd name="connsiteX4" fmla="*/ 0 w 874600"/>
                <a:gd name="connsiteY4" fmla="*/ 833120 h 833120"/>
                <a:gd name="connsiteX0" fmla="*/ 0 w 874600"/>
                <a:gd name="connsiteY0" fmla="*/ 871220 h 871220"/>
                <a:gd name="connsiteX1" fmla="*/ 116205 w 874600"/>
                <a:gd name="connsiteY1" fmla="*/ 0 h 871220"/>
                <a:gd name="connsiteX2" fmla="*/ 732995 w 874600"/>
                <a:gd name="connsiteY2" fmla="*/ 0 h 871220"/>
                <a:gd name="connsiteX3" fmla="*/ 874600 w 874600"/>
                <a:gd name="connsiteY3" fmla="*/ 782320 h 871220"/>
                <a:gd name="connsiteX4" fmla="*/ 0 w 874600"/>
                <a:gd name="connsiteY4" fmla="*/ 871220 h 87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00" h="871220">
                  <a:moveTo>
                    <a:pt x="0" y="871220"/>
                  </a:moveTo>
                  <a:lnTo>
                    <a:pt x="116205" y="0"/>
                  </a:lnTo>
                  <a:lnTo>
                    <a:pt x="732995" y="0"/>
                  </a:lnTo>
                  <a:lnTo>
                    <a:pt x="874600" y="782320"/>
                  </a:lnTo>
                  <a:cubicBezTo>
                    <a:pt x="570367" y="773853"/>
                    <a:pt x="291533" y="854287"/>
                    <a:pt x="0" y="871220"/>
                  </a:cubicBezTo>
                  <a:close/>
                </a:path>
              </a:pathLst>
            </a:custGeom>
            <a:gradFill flip="none" rotWithShape="1">
              <a:gsLst>
                <a:gs pos="5000">
                  <a:schemeClr val="bg1">
                    <a:lumMod val="65000"/>
                  </a:schemeClr>
                </a:gs>
                <a:gs pos="0">
                  <a:schemeClr val="bg1"/>
                </a:gs>
                <a:gs pos="47000">
                  <a:schemeClr val="bg1"/>
                </a:gs>
                <a:gs pos="71688">
                  <a:schemeClr val="bg1">
                    <a:lumMod val="85000"/>
                  </a:schemeClr>
                </a:gs>
                <a:gs pos="98000">
                  <a:schemeClr val="tx1"/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xmlns="" id="{4DEDC271-D41F-7A29-B402-A804C4E16295}"/>
                </a:ext>
              </a:extLst>
            </p:cNvPr>
            <p:cNvSpPr/>
            <p:nvPr/>
          </p:nvSpPr>
          <p:spPr>
            <a:xfrm>
              <a:off x="9418320" y="1693600"/>
              <a:ext cx="2520000" cy="2520000"/>
            </a:xfrm>
            <a:prstGeom prst="donut">
              <a:avLst>
                <a:gd name="adj" fmla="val 9921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37000">
                  <a:schemeClr val="bg1"/>
                </a:gs>
                <a:gs pos="18000">
                  <a:srgbClr val="C6C6C6"/>
                </a:gs>
                <a:gs pos="53000">
                  <a:schemeClr val="bg1">
                    <a:lumMod val="50000"/>
                  </a:schemeClr>
                </a:gs>
                <a:gs pos="89381">
                  <a:schemeClr val="bg1">
                    <a:lumMod val="5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18900000" scaled="1"/>
            </a:gradFill>
            <a:ln>
              <a:noFill/>
            </a:ln>
            <a:scene3d>
              <a:camera prst="isometricOffAxis1Left"/>
              <a:lightRig rig="threePt" dir="t"/>
            </a:scene3d>
            <a:sp3d extrusionH="19050">
              <a:bevelT w="152400" h="292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96D4211F-1A0E-24DB-851C-EBD272FBC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967" y1="20313" x2="55967" y2="20313"/>
                        <a14:foregroundMark x1="46841" y1="41438" x2="46841" y2="41438"/>
                        <a14:foregroundMark x1="42055" y1="23438" x2="42055" y2="23438"/>
                        <a14:foregroundMark x1="48437" y1="71500" x2="48437" y2="71500"/>
                        <a14:foregroundMark x1="41225" y1="70688" x2="41225" y2="70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36" y="495977"/>
            <a:ext cx="4255971" cy="434559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1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6902240" y="2736963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98592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76722" y="5774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5263199" y="2800947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3531351" y="3903570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15372038" y="4649082"/>
            <a:ext cx="861357" cy="127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343164" y="5291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r"/>
            <a:r>
              <a:rPr lang="ar-TN" dirty="0" err="1" smtClean="0"/>
              <a:t>ةةة</a:t>
            </a:r>
            <a:endParaRPr lang="fr-FR" dirty="0"/>
          </a:p>
        </p:txBody>
      </p:sp>
      <p:sp>
        <p:nvSpPr>
          <p:cNvPr id="24" name="Forme libre 23"/>
          <p:cNvSpPr/>
          <p:nvPr/>
        </p:nvSpPr>
        <p:spPr>
          <a:xfrm>
            <a:off x="14540351" y="284211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4005181" y="3975792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4593520" y="4733976"/>
            <a:ext cx="693275" cy="125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 kern="0">
              <a:solidFill>
                <a:prstClr val="black"/>
              </a:solidFill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xmlns="" id="{565A7007-B6F4-40B9-882E-39A363A27E31}"/>
              </a:ext>
            </a:extLst>
          </p:cNvPr>
          <p:cNvSpPr txBox="1"/>
          <p:nvPr/>
        </p:nvSpPr>
        <p:spPr>
          <a:xfrm>
            <a:off x="-1178750" y="361161"/>
            <a:ext cx="9812829" cy="13849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/>
            <a:r>
              <a:rPr lang="ar-TN" sz="81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أهداف</a:t>
            </a:r>
            <a:r>
              <a:rPr lang="ar-SA" sz="81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SA" sz="81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البحث</a:t>
            </a:r>
          </a:p>
        </p:txBody>
      </p:sp>
      <p:grpSp>
        <p:nvGrpSpPr>
          <p:cNvPr id="28" name="Group 1">
            <a:extLst>
              <a:ext uri="{FF2B5EF4-FFF2-40B4-BE49-F238E27FC236}">
                <a16:creationId xmlns:a16="http://schemas.microsoft.com/office/drawing/2014/main" xmlns="" id="{87B75B99-4BCF-4D74-B24D-5DB2B6F03ABD}"/>
              </a:ext>
            </a:extLst>
          </p:cNvPr>
          <p:cNvGrpSpPr/>
          <p:nvPr/>
        </p:nvGrpSpPr>
        <p:grpSpPr>
          <a:xfrm>
            <a:off x="-1663718" y="0"/>
            <a:ext cx="16259175" cy="10287000"/>
            <a:chOff x="107950" y="1"/>
            <a:chExt cx="10839450" cy="6858000"/>
          </a:xfrm>
        </p:grpSpPr>
        <p:grpSp>
          <p:nvGrpSpPr>
            <p:cNvPr id="29" name="Group 7">
              <a:extLst>
                <a:ext uri="{FF2B5EF4-FFF2-40B4-BE49-F238E27FC236}">
                  <a16:creationId xmlns:a16="http://schemas.microsoft.com/office/drawing/2014/main" xmlns="" id="{EBBDCC75-D59D-4995-8A87-ABD2C9BA4578}"/>
                </a:ext>
              </a:extLst>
            </p:cNvPr>
            <p:cNvGrpSpPr/>
            <p:nvPr/>
          </p:nvGrpSpPr>
          <p:grpSpPr>
            <a:xfrm>
              <a:off x="426507" y="1"/>
              <a:ext cx="9926659" cy="6858000"/>
              <a:chOff x="4549775" y="1466850"/>
              <a:chExt cx="3092450" cy="3922713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xmlns="" id="{D1A724F6-CC61-4EAF-B004-6F02D61BF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5" y="1466850"/>
                <a:ext cx="3092450" cy="3922713"/>
              </a:xfrm>
              <a:custGeom>
                <a:avLst/>
                <a:gdLst>
                  <a:gd name="T0" fmla="*/ 1387 w 4410"/>
                  <a:gd name="T1" fmla="*/ 2798 h 2798"/>
                  <a:gd name="T2" fmla="*/ 2876 w 4410"/>
                  <a:gd name="T3" fmla="*/ 2392 h 2798"/>
                  <a:gd name="T4" fmla="*/ 3712 w 4410"/>
                  <a:gd name="T5" fmla="*/ 1825 h 2798"/>
                  <a:gd name="T6" fmla="*/ 2634 w 4410"/>
                  <a:gd name="T7" fmla="*/ 1144 h 2798"/>
                  <a:gd name="T8" fmla="*/ 3364 w 4410"/>
                  <a:gd name="T9" fmla="*/ 921 h 2798"/>
                  <a:gd name="T10" fmla="*/ 4107 w 4410"/>
                  <a:gd name="T11" fmla="*/ 631 h 2798"/>
                  <a:gd name="T12" fmla="*/ 3500 w 4410"/>
                  <a:gd name="T13" fmla="*/ 372 h 2798"/>
                  <a:gd name="T14" fmla="*/ 3802 w 4410"/>
                  <a:gd name="T15" fmla="*/ 184 h 2798"/>
                  <a:gd name="T16" fmla="*/ 4410 w 4410"/>
                  <a:gd name="T17" fmla="*/ 0 h 2798"/>
                  <a:gd name="T18" fmla="*/ 4066 w 4410"/>
                  <a:gd name="T19" fmla="*/ 0 h 2798"/>
                  <a:gd name="T20" fmla="*/ 2835 w 4410"/>
                  <a:gd name="T21" fmla="*/ 306 h 2798"/>
                  <a:gd name="T22" fmla="*/ 3594 w 4410"/>
                  <a:gd name="T23" fmla="*/ 621 h 2798"/>
                  <a:gd name="T24" fmla="*/ 1949 w 4410"/>
                  <a:gd name="T25" fmla="*/ 1104 h 2798"/>
                  <a:gd name="T26" fmla="*/ 1939 w 4410"/>
                  <a:gd name="T27" fmla="*/ 1191 h 2798"/>
                  <a:gd name="T28" fmla="*/ 2829 w 4410"/>
                  <a:gd name="T29" fmla="*/ 1822 h 2798"/>
                  <a:gd name="T30" fmla="*/ 1136 w 4410"/>
                  <a:gd name="T31" fmla="*/ 2243 h 2798"/>
                  <a:gd name="T32" fmla="*/ 0 w 4410"/>
                  <a:gd name="T33" fmla="*/ 2685 h 2798"/>
                  <a:gd name="T34" fmla="*/ 0 w 4410"/>
                  <a:gd name="T35" fmla="*/ 2798 h 2798"/>
                  <a:gd name="T36" fmla="*/ 1387 w 4410"/>
                  <a:gd name="T37" fmla="*/ 2798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10" h="2798">
                    <a:moveTo>
                      <a:pt x="1387" y="2798"/>
                    </a:moveTo>
                    <a:cubicBezTo>
                      <a:pt x="1590" y="2615"/>
                      <a:pt x="2359" y="2534"/>
                      <a:pt x="2876" y="2392"/>
                    </a:cubicBezTo>
                    <a:cubicBezTo>
                      <a:pt x="3505" y="2220"/>
                      <a:pt x="3693" y="2022"/>
                      <a:pt x="3712" y="1825"/>
                    </a:cubicBezTo>
                    <a:cubicBezTo>
                      <a:pt x="3765" y="1299"/>
                      <a:pt x="2623" y="1305"/>
                      <a:pt x="2634" y="1144"/>
                    </a:cubicBezTo>
                    <a:cubicBezTo>
                      <a:pt x="2644" y="1007"/>
                      <a:pt x="3129" y="948"/>
                      <a:pt x="3364" y="921"/>
                    </a:cubicBezTo>
                    <a:cubicBezTo>
                      <a:pt x="3739" y="879"/>
                      <a:pt x="4086" y="784"/>
                      <a:pt x="4107" y="631"/>
                    </a:cubicBezTo>
                    <a:cubicBezTo>
                      <a:pt x="4143" y="377"/>
                      <a:pt x="3608" y="403"/>
                      <a:pt x="3500" y="372"/>
                    </a:cubicBezTo>
                    <a:cubicBezTo>
                      <a:pt x="3181" y="282"/>
                      <a:pt x="3396" y="234"/>
                      <a:pt x="3802" y="184"/>
                    </a:cubicBezTo>
                    <a:cubicBezTo>
                      <a:pt x="4172" y="138"/>
                      <a:pt x="4365" y="106"/>
                      <a:pt x="4410" y="0"/>
                    </a:cubicBezTo>
                    <a:cubicBezTo>
                      <a:pt x="4066" y="0"/>
                      <a:pt x="4066" y="0"/>
                      <a:pt x="4066" y="0"/>
                    </a:cubicBezTo>
                    <a:cubicBezTo>
                      <a:pt x="3945" y="129"/>
                      <a:pt x="2829" y="68"/>
                      <a:pt x="2835" y="306"/>
                    </a:cubicBezTo>
                    <a:cubicBezTo>
                      <a:pt x="2839" y="481"/>
                      <a:pt x="3599" y="506"/>
                      <a:pt x="3594" y="621"/>
                    </a:cubicBezTo>
                    <a:cubicBezTo>
                      <a:pt x="3587" y="771"/>
                      <a:pt x="2144" y="733"/>
                      <a:pt x="1949" y="1104"/>
                    </a:cubicBezTo>
                    <a:cubicBezTo>
                      <a:pt x="1934" y="1133"/>
                      <a:pt x="1938" y="1156"/>
                      <a:pt x="1939" y="1191"/>
                    </a:cubicBezTo>
                    <a:cubicBezTo>
                      <a:pt x="1952" y="1468"/>
                      <a:pt x="2882" y="1583"/>
                      <a:pt x="2829" y="1822"/>
                    </a:cubicBezTo>
                    <a:cubicBezTo>
                      <a:pt x="2783" y="2029"/>
                      <a:pt x="2384" y="1941"/>
                      <a:pt x="1136" y="2243"/>
                    </a:cubicBezTo>
                    <a:cubicBezTo>
                      <a:pt x="939" y="2291"/>
                      <a:pt x="246" y="2452"/>
                      <a:pt x="0" y="2685"/>
                    </a:cubicBezTo>
                    <a:cubicBezTo>
                      <a:pt x="0" y="2798"/>
                      <a:pt x="0" y="2798"/>
                      <a:pt x="0" y="2798"/>
                    </a:cubicBezTo>
                    <a:lnTo>
                      <a:pt x="1387" y="27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xmlns="" id="{987A8BD2-51F0-4E4F-B22A-0FB2D6507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5" y="1466850"/>
                <a:ext cx="3081338" cy="3763963"/>
              </a:xfrm>
              <a:custGeom>
                <a:avLst/>
                <a:gdLst>
                  <a:gd name="T0" fmla="*/ 1387 w 4395"/>
                  <a:gd name="T1" fmla="*/ 2685 h 2685"/>
                  <a:gd name="T2" fmla="*/ 2876 w 4395"/>
                  <a:gd name="T3" fmla="*/ 2292 h 2685"/>
                  <a:gd name="T4" fmla="*/ 3712 w 4395"/>
                  <a:gd name="T5" fmla="*/ 1742 h 2685"/>
                  <a:gd name="T6" fmla="*/ 2634 w 4395"/>
                  <a:gd name="T7" fmla="*/ 1082 h 2685"/>
                  <a:gd name="T8" fmla="*/ 3364 w 4395"/>
                  <a:gd name="T9" fmla="*/ 866 h 2685"/>
                  <a:gd name="T10" fmla="*/ 4107 w 4395"/>
                  <a:gd name="T11" fmla="*/ 585 h 2685"/>
                  <a:gd name="T12" fmla="*/ 3500 w 4395"/>
                  <a:gd name="T13" fmla="*/ 334 h 2685"/>
                  <a:gd name="T14" fmla="*/ 3802 w 4395"/>
                  <a:gd name="T15" fmla="*/ 152 h 2685"/>
                  <a:gd name="T16" fmla="*/ 4395 w 4395"/>
                  <a:gd name="T17" fmla="*/ 0 h 2685"/>
                  <a:gd name="T18" fmla="*/ 4033 w 4395"/>
                  <a:gd name="T19" fmla="*/ 0 h 2685"/>
                  <a:gd name="T20" fmla="*/ 2840 w 4395"/>
                  <a:gd name="T21" fmla="*/ 270 h 2685"/>
                  <a:gd name="T22" fmla="*/ 3594 w 4395"/>
                  <a:gd name="T23" fmla="*/ 575 h 2685"/>
                  <a:gd name="T24" fmla="*/ 1940 w 4395"/>
                  <a:gd name="T25" fmla="*/ 1122 h 2685"/>
                  <a:gd name="T26" fmla="*/ 2829 w 4395"/>
                  <a:gd name="T27" fmla="*/ 1739 h 2685"/>
                  <a:gd name="T28" fmla="*/ 1136 w 4395"/>
                  <a:gd name="T29" fmla="*/ 2147 h 2685"/>
                  <a:gd name="T30" fmla="*/ 0 w 4395"/>
                  <a:gd name="T31" fmla="*/ 2685 h 2685"/>
                  <a:gd name="T32" fmla="*/ 1387 w 4395"/>
                  <a:gd name="T33" fmla="*/ 2685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95" h="2685">
                    <a:moveTo>
                      <a:pt x="1387" y="2685"/>
                    </a:moveTo>
                    <a:cubicBezTo>
                      <a:pt x="1590" y="2508"/>
                      <a:pt x="2359" y="2429"/>
                      <a:pt x="2876" y="2292"/>
                    </a:cubicBezTo>
                    <a:cubicBezTo>
                      <a:pt x="3505" y="2125"/>
                      <a:pt x="3714" y="1934"/>
                      <a:pt x="3712" y="1742"/>
                    </a:cubicBezTo>
                    <a:cubicBezTo>
                      <a:pt x="3708" y="1359"/>
                      <a:pt x="2623" y="1238"/>
                      <a:pt x="2634" y="1082"/>
                    </a:cubicBezTo>
                    <a:cubicBezTo>
                      <a:pt x="2644" y="949"/>
                      <a:pt x="3129" y="892"/>
                      <a:pt x="3364" y="866"/>
                    </a:cubicBezTo>
                    <a:cubicBezTo>
                      <a:pt x="3739" y="825"/>
                      <a:pt x="4110" y="735"/>
                      <a:pt x="4107" y="585"/>
                    </a:cubicBezTo>
                    <a:cubicBezTo>
                      <a:pt x="4104" y="397"/>
                      <a:pt x="3608" y="364"/>
                      <a:pt x="3500" y="334"/>
                    </a:cubicBezTo>
                    <a:cubicBezTo>
                      <a:pt x="3181" y="247"/>
                      <a:pt x="3396" y="202"/>
                      <a:pt x="3802" y="152"/>
                    </a:cubicBezTo>
                    <a:cubicBezTo>
                      <a:pt x="4266" y="94"/>
                      <a:pt x="4362" y="62"/>
                      <a:pt x="4395" y="0"/>
                    </a:cubicBezTo>
                    <a:cubicBezTo>
                      <a:pt x="4033" y="0"/>
                      <a:pt x="4033" y="0"/>
                      <a:pt x="4033" y="0"/>
                    </a:cubicBezTo>
                    <a:cubicBezTo>
                      <a:pt x="3907" y="77"/>
                      <a:pt x="2921" y="89"/>
                      <a:pt x="2840" y="270"/>
                    </a:cubicBezTo>
                    <a:cubicBezTo>
                      <a:pt x="2773" y="419"/>
                      <a:pt x="3599" y="464"/>
                      <a:pt x="3594" y="575"/>
                    </a:cubicBezTo>
                    <a:cubicBezTo>
                      <a:pt x="3585" y="751"/>
                      <a:pt x="2014" y="702"/>
                      <a:pt x="1940" y="1122"/>
                    </a:cubicBezTo>
                    <a:cubicBezTo>
                      <a:pt x="1893" y="1387"/>
                      <a:pt x="2882" y="1508"/>
                      <a:pt x="2829" y="1739"/>
                    </a:cubicBezTo>
                    <a:cubicBezTo>
                      <a:pt x="2783" y="1940"/>
                      <a:pt x="2384" y="1854"/>
                      <a:pt x="1136" y="2147"/>
                    </a:cubicBezTo>
                    <a:cubicBezTo>
                      <a:pt x="907" y="2200"/>
                      <a:pt x="169" y="2442"/>
                      <a:pt x="0" y="2685"/>
                    </a:cubicBezTo>
                    <a:lnTo>
                      <a:pt x="1387" y="2685"/>
                    </a:ln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</p:grpSp>
        <p:grpSp>
          <p:nvGrpSpPr>
            <p:cNvPr id="30" name="Group 101">
              <a:extLst>
                <a:ext uri="{FF2B5EF4-FFF2-40B4-BE49-F238E27FC236}">
                  <a16:creationId xmlns:a16="http://schemas.microsoft.com/office/drawing/2014/main" xmlns="" id="{043ABD47-F9C4-4180-B251-BA5EA328BD7A}"/>
                </a:ext>
              </a:extLst>
            </p:cNvPr>
            <p:cNvGrpSpPr/>
            <p:nvPr/>
          </p:nvGrpSpPr>
          <p:grpSpPr>
            <a:xfrm>
              <a:off x="107950" y="67734"/>
              <a:ext cx="10839450" cy="6701366"/>
              <a:chOff x="2943225" y="38100"/>
              <a:chExt cx="6305550" cy="6818313"/>
            </a:xfrm>
            <a:solidFill>
              <a:srgbClr val="EEEEEE">
                <a:lumMod val="50000"/>
              </a:srgbClr>
            </a:solidFill>
          </p:grpSpPr>
          <p:sp>
            <p:nvSpPr>
              <p:cNvPr id="31" name="Freeform 86">
                <a:extLst>
                  <a:ext uri="{FF2B5EF4-FFF2-40B4-BE49-F238E27FC236}">
                    <a16:creationId xmlns:a16="http://schemas.microsoft.com/office/drawing/2014/main" xmlns="" id="{80F0C35D-6EE0-4A50-A875-08A1FCAEB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3225" y="6856413"/>
                <a:ext cx="6305550" cy="0"/>
              </a:xfrm>
              <a:custGeom>
                <a:avLst/>
                <a:gdLst>
                  <a:gd name="T0" fmla="*/ 0 w 15350"/>
                  <a:gd name="T1" fmla="*/ 15350 w 153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5350">
                    <a:moveTo>
                      <a:pt x="0" y="0"/>
                    </a:moveTo>
                    <a:cubicBezTo>
                      <a:pt x="5120" y="0"/>
                      <a:pt x="10235" y="0"/>
                      <a:pt x="153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2" name="Freeform 89">
                <a:extLst>
                  <a:ext uri="{FF2B5EF4-FFF2-40B4-BE49-F238E27FC236}">
                    <a16:creationId xmlns:a16="http://schemas.microsoft.com/office/drawing/2014/main" xmlns="" id="{A154FF12-18DB-454D-AEBB-AEE97A34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5" y="5073650"/>
                <a:ext cx="330200" cy="195263"/>
              </a:xfrm>
              <a:custGeom>
                <a:avLst/>
                <a:gdLst>
                  <a:gd name="T0" fmla="*/ 15 w 803"/>
                  <a:gd name="T1" fmla="*/ 238 h 238"/>
                  <a:gd name="T2" fmla="*/ 0 w 803"/>
                  <a:gd name="T3" fmla="*/ 176 h 238"/>
                  <a:gd name="T4" fmla="*/ 789 w 803"/>
                  <a:gd name="T5" fmla="*/ 0 h 238"/>
                  <a:gd name="T6" fmla="*/ 803 w 803"/>
                  <a:gd name="T7" fmla="*/ 56 h 238"/>
                  <a:gd name="T8" fmla="*/ 15 w 803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238">
                    <a:moveTo>
                      <a:pt x="15" y="238"/>
                    </a:moveTo>
                    <a:cubicBezTo>
                      <a:pt x="10" y="218"/>
                      <a:pt x="5" y="199"/>
                      <a:pt x="0" y="176"/>
                    </a:cubicBezTo>
                    <a:cubicBezTo>
                      <a:pt x="264" y="117"/>
                      <a:pt x="525" y="59"/>
                      <a:pt x="789" y="0"/>
                    </a:cubicBezTo>
                    <a:cubicBezTo>
                      <a:pt x="795" y="22"/>
                      <a:pt x="799" y="40"/>
                      <a:pt x="803" y="56"/>
                    </a:cubicBezTo>
                    <a:cubicBezTo>
                      <a:pt x="769" y="77"/>
                      <a:pt x="175" y="214"/>
                      <a:pt x="15" y="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3" name="Freeform 90">
                <a:extLst>
                  <a:ext uri="{FF2B5EF4-FFF2-40B4-BE49-F238E27FC236}">
                    <a16:creationId xmlns:a16="http://schemas.microsoft.com/office/drawing/2014/main" xmlns="" id="{34BE5A1F-E8DD-4233-81A0-9CD1CD122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8350" y="5321300"/>
                <a:ext cx="330200" cy="184150"/>
              </a:xfrm>
              <a:custGeom>
                <a:avLst/>
                <a:gdLst>
                  <a:gd name="T0" fmla="*/ 792 w 804"/>
                  <a:gd name="T1" fmla="*/ 4 h 224"/>
                  <a:gd name="T2" fmla="*/ 804 w 804"/>
                  <a:gd name="T3" fmla="*/ 61 h 224"/>
                  <a:gd name="T4" fmla="*/ 13 w 804"/>
                  <a:gd name="T5" fmla="*/ 224 h 224"/>
                  <a:gd name="T6" fmla="*/ 2 w 804"/>
                  <a:gd name="T7" fmla="*/ 184 h 224"/>
                  <a:gd name="T8" fmla="*/ 0 w 804"/>
                  <a:gd name="T9" fmla="*/ 166 h 224"/>
                  <a:gd name="T10" fmla="*/ 792 w 804"/>
                  <a:gd name="T11" fmla="*/ 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4" h="224">
                    <a:moveTo>
                      <a:pt x="792" y="4"/>
                    </a:moveTo>
                    <a:cubicBezTo>
                      <a:pt x="795" y="20"/>
                      <a:pt x="799" y="38"/>
                      <a:pt x="804" y="61"/>
                    </a:cubicBezTo>
                    <a:cubicBezTo>
                      <a:pt x="539" y="118"/>
                      <a:pt x="277" y="171"/>
                      <a:pt x="13" y="224"/>
                    </a:cubicBezTo>
                    <a:cubicBezTo>
                      <a:pt x="8" y="207"/>
                      <a:pt x="4" y="196"/>
                      <a:pt x="2" y="184"/>
                    </a:cubicBezTo>
                    <a:cubicBezTo>
                      <a:pt x="0" y="178"/>
                      <a:pt x="1" y="171"/>
                      <a:pt x="0" y="166"/>
                    </a:cubicBezTo>
                    <a:cubicBezTo>
                      <a:pt x="32" y="149"/>
                      <a:pt x="757" y="0"/>
                      <a:pt x="79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4" name="Freeform 91">
                <a:extLst>
                  <a:ext uri="{FF2B5EF4-FFF2-40B4-BE49-F238E27FC236}">
                    <a16:creationId xmlns:a16="http://schemas.microsoft.com/office/drawing/2014/main" xmlns="" id="{BCA7B6DD-0A17-41FC-AD03-599FCDDF3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6375" y="5554663"/>
                <a:ext cx="331788" cy="204788"/>
              </a:xfrm>
              <a:custGeom>
                <a:avLst/>
                <a:gdLst>
                  <a:gd name="T0" fmla="*/ 781 w 807"/>
                  <a:gd name="T1" fmla="*/ 0 h 250"/>
                  <a:gd name="T2" fmla="*/ 790 w 807"/>
                  <a:gd name="T3" fmla="*/ 12 h 250"/>
                  <a:gd name="T4" fmla="*/ 758 w 807"/>
                  <a:gd name="T5" fmla="*/ 75 h 250"/>
                  <a:gd name="T6" fmla="*/ 56 w 807"/>
                  <a:gd name="T7" fmla="*/ 244 h 250"/>
                  <a:gd name="T8" fmla="*/ 17 w 807"/>
                  <a:gd name="T9" fmla="*/ 250 h 250"/>
                  <a:gd name="T10" fmla="*/ 0 w 807"/>
                  <a:gd name="T11" fmla="*/ 189 h 250"/>
                  <a:gd name="T12" fmla="*/ 781 w 807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" h="250">
                    <a:moveTo>
                      <a:pt x="781" y="0"/>
                    </a:moveTo>
                    <a:cubicBezTo>
                      <a:pt x="787" y="8"/>
                      <a:pt x="789" y="10"/>
                      <a:pt x="790" y="12"/>
                    </a:cubicBezTo>
                    <a:cubicBezTo>
                      <a:pt x="807" y="59"/>
                      <a:pt x="805" y="63"/>
                      <a:pt x="758" y="75"/>
                    </a:cubicBezTo>
                    <a:cubicBezTo>
                      <a:pt x="524" y="131"/>
                      <a:pt x="290" y="188"/>
                      <a:pt x="56" y="244"/>
                    </a:cubicBezTo>
                    <a:cubicBezTo>
                      <a:pt x="44" y="247"/>
                      <a:pt x="33" y="248"/>
                      <a:pt x="17" y="250"/>
                    </a:cubicBezTo>
                    <a:cubicBezTo>
                      <a:pt x="11" y="231"/>
                      <a:pt x="6" y="212"/>
                      <a:pt x="0" y="189"/>
                    </a:cubicBezTo>
                    <a:cubicBezTo>
                      <a:pt x="261" y="120"/>
                      <a:pt x="521" y="58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5" name="Freeform 92">
                <a:extLst>
                  <a:ext uri="{FF2B5EF4-FFF2-40B4-BE49-F238E27FC236}">
                    <a16:creationId xmlns:a16="http://schemas.microsoft.com/office/drawing/2014/main" xmlns="" id="{87492318-48DD-4AF8-B833-3865E380F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125" y="4754563"/>
                <a:ext cx="323850" cy="255588"/>
              </a:xfrm>
              <a:custGeom>
                <a:avLst/>
                <a:gdLst>
                  <a:gd name="T0" fmla="*/ 765 w 790"/>
                  <a:gd name="T1" fmla="*/ 0 h 311"/>
                  <a:gd name="T2" fmla="*/ 790 w 790"/>
                  <a:gd name="T3" fmla="*/ 58 h 311"/>
                  <a:gd name="T4" fmla="*/ 749 w 790"/>
                  <a:gd name="T5" fmla="*/ 78 h 311"/>
                  <a:gd name="T6" fmla="*/ 200 w 790"/>
                  <a:gd name="T7" fmla="*/ 261 h 311"/>
                  <a:gd name="T8" fmla="*/ 19 w 790"/>
                  <a:gd name="T9" fmla="*/ 311 h 311"/>
                  <a:gd name="T10" fmla="*/ 0 w 790"/>
                  <a:gd name="T11" fmla="*/ 246 h 311"/>
                  <a:gd name="T12" fmla="*/ 765 w 790"/>
                  <a:gd name="T13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0" h="311">
                    <a:moveTo>
                      <a:pt x="765" y="0"/>
                    </a:moveTo>
                    <a:cubicBezTo>
                      <a:pt x="774" y="21"/>
                      <a:pt x="781" y="38"/>
                      <a:pt x="790" y="58"/>
                    </a:cubicBezTo>
                    <a:cubicBezTo>
                      <a:pt x="775" y="66"/>
                      <a:pt x="762" y="73"/>
                      <a:pt x="749" y="78"/>
                    </a:cubicBezTo>
                    <a:cubicBezTo>
                      <a:pt x="570" y="151"/>
                      <a:pt x="386" y="208"/>
                      <a:pt x="200" y="261"/>
                    </a:cubicBezTo>
                    <a:cubicBezTo>
                      <a:pt x="142" y="277"/>
                      <a:pt x="83" y="293"/>
                      <a:pt x="19" y="311"/>
                    </a:cubicBezTo>
                    <a:cubicBezTo>
                      <a:pt x="12" y="289"/>
                      <a:pt x="7" y="270"/>
                      <a:pt x="0" y="246"/>
                    </a:cubicBezTo>
                    <a:cubicBezTo>
                      <a:pt x="260" y="175"/>
                      <a:pt x="515" y="103"/>
                      <a:pt x="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6" name="Freeform 93">
                <a:extLst>
                  <a:ext uri="{FF2B5EF4-FFF2-40B4-BE49-F238E27FC236}">
                    <a16:creationId xmlns:a16="http://schemas.microsoft.com/office/drawing/2014/main" xmlns="" id="{3E4C61FA-3624-4BF4-B4F7-72E3C2B3F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513" y="5840413"/>
                <a:ext cx="323850" cy="257175"/>
              </a:xfrm>
              <a:custGeom>
                <a:avLst/>
                <a:gdLst>
                  <a:gd name="T0" fmla="*/ 22 w 787"/>
                  <a:gd name="T1" fmla="*/ 314 h 314"/>
                  <a:gd name="T2" fmla="*/ 0 w 787"/>
                  <a:gd name="T3" fmla="*/ 257 h 314"/>
                  <a:gd name="T4" fmla="*/ 770 w 787"/>
                  <a:gd name="T5" fmla="*/ 0 h 314"/>
                  <a:gd name="T6" fmla="*/ 787 w 787"/>
                  <a:gd name="T7" fmla="*/ 59 h 314"/>
                  <a:gd name="T8" fmla="*/ 22 w 787"/>
                  <a:gd name="T9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314">
                    <a:moveTo>
                      <a:pt x="22" y="314"/>
                    </a:moveTo>
                    <a:cubicBezTo>
                      <a:pt x="15" y="295"/>
                      <a:pt x="8" y="278"/>
                      <a:pt x="0" y="257"/>
                    </a:cubicBezTo>
                    <a:cubicBezTo>
                      <a:pt x="254" y="159"/>
                      <a:pt x="509" y="76"/>
                      <a:pt x="770" y="0"/>
                    </a:cubicBezTo>
                    <a:cubicBezTo>
                      <a:pt x="777" y="23"/>
                      <a:pt x="782" y="41"/>
                      <a:pt x="787" y="59"/>
                    </a:cubicBezTo>
                    <a:cubicBezTo>
                      <a:pt x="531" y="145"/>
                      <a:pt x="279" y="229"/>
                      <a:pt x="22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7" name="Freeform 94">
                <a:extLst>
                  <a:ext uri="{FF2B5EF4-FFF2-40B4-BE49-F238E27FC236}">
                    <a16:creationId xmlns:a16="http://schemas.microsoft.com/office/drawing/2014/main" xmlns="" id="{CBEE9D19-28B6-4CD6-9909-7305972BE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2874963"/>
                <a:ext cx="130175" cy="155575"/>
              </a:xfrm>
              <a:custGeom>
                <a:avLst/>
                <a:gdLst>
                  <a:gd name="T0" fmla="*/ 23 w 316"/>
                  <a:gd name="T1" fmla="*/ 0 h 190"/>
                  <a:gd name="T2" fmla="*/ 316 w 316"/>
                  <a:gd name="T3" fmla="*/ 147 h 190"/>
                  <a:gd name="T4" fmla="*/ 296 w 316"/>
                  <a:gd name="T5" fmla="*/ 190 h 190"/>
                  <a:gd name="T6" fmla="*/ 0 w 316"/>
                  <a:gd name="T7" fmla="*/ 40 h 190"/>
                  <a:gd name="T8" fmla="*/ 23 w 316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90">
                    <a:moveTo>
                      <a:pt x="23" y="0"/>
                    </a:moveTo>
                    <a:cubicBezTo>
                      <a:pt x="124" y="50"/>
                      <a:pt x="218" y="98"/>
                      <a:pt x="316" y="147"/>
                    </a:cubicBezTo>
                    <a:cubicBezTo>
                      <a:pt x="309" y="161"/>
                      <a:pt x="303" y="173"/>
                      <a:pt x="296" y="190"/>
                    </a:cubicBezTo>
                    <a:cubicBezTo>
                      <a:pt x="194" y="145"/>
                      <a:pt x="96" y="99"/>
                      <a:pt x="0" y="40"/>
                    </a:cubicBezTo>
                    <a:cubicBezTo>
                      <a:pt x="8" y="26"/>
                      <a:pt x="15" y="14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8" name="Freeform 95">
                <a:extLst>
                  <a:ext uri="{FF2B5EF4-FFF2-40B4-BE49-F238E27FC236}">
                    <a16:creationId xmlns:a16="http://schemas.microsoft.com/office/drawing/2014/main" xmlns="" id="{9E74DF55-1E3F-49BA-BDE4-50AC898FE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25" y="3732213"/>
                <a:ext cx="128588" cy="165100"/>
              </a:xfrm>
              <a:custGeom>
                <a:avLst/>
                <a:gdLst>
                  <a:gd name="T0" fmla="*/ 0 w 312"/>
                  <a:gd name="T1" fmla="*/ 42 h 202"/>
                  <a:gd name="T2" fmla="*/ 22 w 312"/>
                  <a:gd name="T3" fmla="*/ 0 h 202"/>
                  <a:gd name="T4" fmla="*/ 312 w 312"/>
                  <a:gd name="T5" fmla="*/ 160 h 202"/>
                  <a:gd name="T6" fmla="*/ 286 w 312"/>
                  <a:gd name="T7" fmla="*/ 202 h 202"/>
                  <a:gd name="T8" fmla="*/ 0 w 312"/>
                  <a:gd name="T9" fmla="*/ 4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202">
                    <a:moveTo>
                      <a:pt x="0" y="42"/>
                    </a:moveTo>
                    <a:cubicBezTo>
                      <a:pt x="8" y="27"/>
                      <a:pt x="14" y="16"/>
                      <a:pt x="22" y="0"/>
                    </a:cubicBezTo>
                    <a:cubicBezTo>
                      <a:pt x="122" y="48"/>
                      <a:pt x="215" y="103"/>
                      <a:pt x="312" y="160"/>
                    </a:cubicBezTo>
                    <a:cubicBezTo>
                      <a:pt x="302" y="175"/>
                      <a:pt x="295" y="187"/>
                      <a:pt x="286" y="202"/>
                    </a:cubicBezTo>
                    <a:cubicBezTo>
                      <a:pt x="190" y="148"/>
                      <a:pt x="97" y="97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39" name="Freeform 96">
                <a:extLst>
                  <a:ext uri="{FF2B5EF4-FFF2-40B4-BE49-F238E27FC236}">
                    <a16:creationId xmlns:a16="http://schemas.microsoft.com/office/drawing/2014/main" xmlns="" id="{53F9CBA2-34C2-410F-925E-A060AE8DB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3297238"/>
                <a:ext cx="133350" cy="142875"/>
              </a:xfrm>
              <a:custGeom>
                <a:avLst/>
                <a:gdLst>
                  <a:gd name="T0" fmla="*/ 322 w 322"/>
                  <a:gd name="T1" fmla="*/ 127 h 174"/>
                  <a:gd name="T2" fmla="*/ 304 w 322"/>
                  <a:gd name="T3" fmla="*/ 174 h 174"/>
                  <a:gd name="T4" fmla="*/ 0 w 322"/>
                  <a:gd name="T5" fmla="*/ 47 h 174"/>
                  <a:gd name="T6" fmla="*/ 19 w 322"/>
                  <a:gd name="T7" fmla="*/ 0 h 174"/>
                  <a:gd name="T8" fmla="*/ 322 w 322"/>
                  <a:gd name="T9" fmla="*/ 12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74">
                    <a:moveTo>
                      <a:pt x="322" y="127"/>
                    </a:moveTo>
                    <a:cubicBezTo>
                      <a:pt x="316" y="143"/>
                      <a:pt x="311" y="156"/>
                      <a:pt x="304" y="174"/>
                    </a:cubicBezTo>
                    <a:cubicBezTo>
                      <a:pt x="201" y="131"/>
                      <a:pt x="103" y="90"/>
                      <a:pt x="0" y="47"/>
                    </a:cubicBezTo>
                    <a:cubicBezTo>
                      <a:pt x="7" y="31"/>
                      <a:pt x="12" y="18"/>
                      <a:pt x="19" y="0"/>
                    </a:cubicBezTo>
                    <a:cubicBezTo>
                      <a:pt x="121" y="42"/>
                      <a:pt x="220" y="84"/>
                      <a:pt x="322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0" name="Freeform 97">
                <a:extLst>
                  <a:ext uri="{FF2B5EF4-FFF2-40B4-BE49-F238E27FC236}">
                    <a16:creationId xmlns:a16="http://schemas.microsoft.com/office/drawing/2014/main" xmlns="" id="{01C3D2E1-6D32-4DB4-A7AB-A72B7A647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8113" y="3095625"/>
                <a:ext cx="133350" cy="142875"/>
              </a:xfrm>
              <a:custGeom>
                <a:avLst/>
                <a:gdLst>
                  <a:gd name="T0" fmla="*/ 0 w 323"/>
                  <a:gd name="T1" fmla="*/ 47 h 174"/>
                  <a:gd name="T2" fmla="*/ 20 w 323"/>
                  <a:gd name="T3" fmla="*/ 0 h 174"/>
                  <a:gd name="T4" fmla="*/ 323 w 323"/>
                  <a:gd name="T5" fmla="*/ 126 h 174"/>
                  <a:gd name="T6" fmla="*/ 305 w 323"/>
                  <a:gd name="T7" fmla="*/ 174 h 174"/>
                  <a:gd name="T8" fmla="*/ 0 w 323"/>
                  <a:gd name="T9" fmla="*/ 4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174">
                    <a:moveTo>
                      <a:pt x="0" y="47"/>
                    </a:moveTo>
                    <a:cubicBezTo>
                      <a:pt x="8" y="29"/>
                      <a:pt x="13" y="17"/>
                      <a:pt x="20" y="0"/>
                    </a:cubicBezTo>
                    <a:cubicBezTo>
                      <a:pt x="121" y="42"/>
                      <a:pt x="219" y="83"/>
                      <a:pt x="323" y="126"/>
                    </a:cubicBezTo>
                    <a:cubicBezTo>
                      <a:pt x="317" y="142"/>
                      <a:pt x="311" y="156"/>
                      <a:pt x="305" y="174"/>
                    </a:cubicBezTo>
                    <a:cubicBezTo>
                      <a:pt x="202" y="131"/>
                      <a:pt x="104" y="90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1" name="Freeform 98">
                <a:extLst>
                  <a:ext uri="{FF2B5EF4-FFF2-40B4-BE49-F238E27FC236}">
                    <a16:creationId xmlns:a16="http://schemas.microsoft.com/office/drawing/2014/main" xmlns="" id="{55879D9A-D6DB-450A-8AA6-FE49F80D0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9975" y="4445000"/>
                <a:ext cx="120650" cy="185738"/>
              </a:xfrm>
              <a:custGeom>
                <a:avLst/>
                <a:gdLst>
                  <a:gd name="T0" fmla="*/ 19 w 291"/>
                  <a:gd name="T1" fmla="*/ 226 h 226"/>
                  <a:gd name="T2" fmla="*/ 6 w 291"/>
                  <a:gd name="T3" fmla="*/ 204 h 226"/>
                  <a:gd name="T4" fmla="*/ 0 w 291"/>
                  <a:gd name="T5" fmla="*/ 180 h 226"/>
                  <a:gd name="T6" fmla="*/ 251 w 291"/>
                  <a:gd name="T7" fmla="*/ 0 h 226"/>
                  <a:gd name="T8" fmla="*/ 291 w 291"/>
                  <a:gd name="T9" fmla="*/ 28 h 226"/>
                  <a:gd name="T10" fmla="*/ 19 w 291"/>
                  <a:gd name="T11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226">
                    <a:moveTo>
                      <a:pt x="19" y="226"/>
                    </a:moveTo>
                    <a:cubicBezTo>
                      <a:pt x="13" y="215"/>
                      <a:pt x="8" y="210"/>
                      <a:pt x="6" y="204"/>
                    </a:cubicBezTo>
                    <a:cubicBezTo>
                      <a:pt x="3" y="198"/>
                      <a:pt x="2" y="192"/>
                      <a:pt x="0" y="180"/>
                    </a:cubicBezTo>
                    <a:cubicBezTo>
                      <a:pt x="91" y="134"/>
                      <a:pt x="182" y="84"/>
                      <a:pt x="251" y="0"/>
                    </a:cubicBezTo>
                    <a:cubicBezTo>
                      <a:pt x="264" y="9"/>
                      <a:pt x="276" y="17"/>
                      <a:pt x="291" y="28"/>
                    </a:cubicBezTo>
                    <a:cubicBezTo>
                      <a:pt x="219" y="122"/>
                      <a:pt x="123" y="176"/>
                      <a:pt x="19" y="2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2" name="Freeform 99">
                <a:extLst>
                  <a:ext uri="{FF2B5EF4-FFF2-40B4-BE49-F238E27FC236}">
                    <a16:creationId xmlns:a16="http://schemas.microsoft.com/office/drawing/2014/main" xmlns="" id="{E85B5991-2F06-45AC-BCEA-03B99A5EA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3888" y="3505200"/>
                <a:ext cx="131763" cy="149225"/>
              </a:xfrm>
              <a:custGeom>
                <a:avLst/>
                <a:gdLst>
                  <a:gd name="T0" fmla="*/ 0 w 320"/>
                  <a:gd name="T1" fmla="*/ 45 h 181"/>
                  <a:gd name="T2" fmla="*/ 11 w 320"/>
                  <a:gd name="T3" fmla="*/ 16 h 181"/>
                  <a:gd name="T4" fmla="*/ 24 w 320"/>
                  <a:gd name="T5" fmla="*/ 0 h 181"/>
                  <a:gd name="T6" fmla="*/ 320 w 320"/>
                  <a:gd name="T7" fmla="*/ 135 h 181"/>
                  <a:gd name="T8" fmla="*/ 298 w 320"/>
                  <a:gd name="T9" fmla="*/ 181 h 181"/>
                  <a:gd name="T10" fmla="*/ 0 w 320"/>
                  <a:gd name="T11" fmla="*/ 4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1">
                    <a:moveTo>
                      <a:pt x="0" y="45"/>
                    </a:moveTo>
                    <a:cubicBezTo>
                      <a:pt x="5" y="31"/>
                      <a:pt x="7" y="23"/>
                      <a:pt x="11" y="16"/>
                    </a:cubicBezTo>
                    <a:cubicBezTo>
                      <a:pt x="13" y="12"/>
                      <a:pt x="17" y="8"/>
                      <a:pt x="24" y="0"/>
                    </a:cubicBezTo>
                    <a:cubicBezTo>
                      <a:pt x="121" y="44"/>
                      <a:pt x="218" y="89"/>
                      <a:pt x="320" y="135"/>
                    </a:cubicBezTo>
                    <a:cubicBezTo>
                      <a:pt x="312" y="152"/>
                      <a:pt x="306" y="164"/>
                      <a:pt x="298" y="181"/>
                    </a:cubicBezTo>
                    <a:cubicBezTo>
                      <a:pt x="198" y="135"/>
                      <a:pt x="101" y="91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3" name="Freeform 100">
                <a:extLst>
                  <a:ext uri="{FF2B5EF4-FFF2-40B4-BE49-F238E27FC236}">
                    <a16:creationId xmlns:a16="http://schemas.microsoft.com/office/drawing/2014/main" xmlns="" id="{001DDCAA-C90E-485B-B7C4-1CD7AE42D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5" y="4010025"/>
                <a:ext cx="107950" cy="217488"/>
              </a:xfrm>
              <a:custGeom>
                <a:avLst/>
                <a:gdLst>
                  <a:gd name="T0" fmla="*/ 0 w 262"/>
                  <a:gd name="T1" fmla="*/ 37 h 266"/>
                  <a:gd name="T2" fmla="*/ 32 w 262"/>
                  <a:gd name="T3" fmla="*/ 0 h 266"/>
                  <a:gd name="T4" fmla="*/ 262 w 262"/>
                  <a:gd name="T5" fmla="*/ 238 h 266"/>
                  <a:gd name="T6" fmla="*/ 242 w 262"/>
                  <a:gd name="T7" fmla="*/ 256 h 266"/>
                  <a:gd name="T8" fmla="*/ 221 w 262"/>
                  <a:gd name="T9" fmla="*/ 266 h 266"/>
                  <a:gd name="T10" fmla="*/ 0 w 262"/>
                  <a:gd name="T11" fmla="*/ 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6">
                    <a:moveTo>
                      <a:pt x="0" y="37"/>
                    </a:moveTo>
                    <a:cubicBezTo>
                      <a:pt x="13" y="22"/>
                      <a:pt x="21" y="13"/>
                      <a:pt x="32" y="0"/>
                    </a:cubicBezTo>
                    <a:cubicBezTo>
                      <a:pt x="122" y="69"/>
                      <a:pt x="202" y="142"/>
                      <a:pt x="262" y="238"/>
                    </a:cubicBezTo>
                    <a:cubicBezTo>
                      <a:pt x="253" y="246"/>
                      <a:pt x="248" y="252"/>
                      <a:pt x="242" y="256"/>
                    </a:cubicBezTo>
                    <a:cubicBezTo>
                      <a:pt x="236" y="259"/>
                      <a:pt x="230" y="261"/>
                      <a:pt x="221" y="266"/>
                    </a:cubicBezTo>
                    <a:cubicBezTo>
                      <a:pt x="162" y="177"/>
                      <a:pt x="85" y="106"/>
                      <a:pt x="0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4" name="Freeform 101">
                <a:extLst>
                  <a:ext uri="{FF2B5EF4-FFF2-40B4-BE49-F238E27FC236}">
                    <a16:creationId xmlns:a16="http://schemas.microsoft.com/office/drawing/2014/main" xmlns="" id="{ABB4DFBA-86F4-4FDB-BB1E-82A995FC0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63" y="1908175"/>
                <a:ext cx="103188" cy="61913"/>
              </a:xfrm>
              <a:custGeom>
                <a:avLst/>
                <a:gdLst>
                  <a:gd name="T0" fmla="*/ 248 w 251"/>
                  <a:gd name="T1" fmla="*/ 34 h 76"/>
                  <a:gd name="T2" fmla="*/ 98 w 251"/>
                  <a:gd name="T3" fmla="*/ 59 h 76"/>
                  <a:gd name="T4" fmla="*/ 36 w 251"/>
                  <a:gd name="T5" fmla="*/ 68 h 76"/>
                  <a:gd name="T6" fmla="*/ 3 w 251"/>
                  <a:gd name="T7" fmla="*/ 56 h 76"/>
                  <a:gd name="T8" fmla="*/ 33 w 251"/>
                  <a:gd name="T9" fmla="*/ 33 h 76"/>
                  <a:gd name="T10" fmla="*/ 135 w 251"/>
                  <a:gd name="T11" fmla="*/ 16 h 76"/>
                  <a:gd name="T12" fmla="*/ 225 w 251"/>
                  <a:gd name="T13" fmla="*/ 3 h 76"/>
                  <a:gd name="T14" fmla="*/ 248 w 251"/>
                  <a:gd name="T15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1" h="76">
                    <a:moveTo>
                      <a:pt x="248" y="34"/>
                    </a:moveTo>
                    <a:cubicBezTo>
                      <a:pt x="197" y="43"/>
                      <a:pt x="148" y="51"/>
                      <a:pt x="98" y="59"/>
                    </a:cubicBezTo>
                    <a:cubicBezTo>
                      <a:pt x="77" y="62"/>
                      <a:pt x="57" y="66"/>
                      <a:pt x="36" y="68"/>
                    </a:cubicBezTo>
                    <a:cubicBezTo>
                      <a:pt x="23" y="69"/>
                      <a:pt x="7" y="76"/>
                      <a:pt x="3" y="56"/>
                    </a:cubicBezTo>
                    <a:cubicBezTo>
                      <a:pt x="0" y="34"/>
                      <a:pt x="20" y="35"/>
                      <a:pt x="33" y="33"/>
                    </a:cubicBezTo>
                    <a:cubicBezTo>
                      <a:pt x="67" y="26"/>
                      <a:pt x="101" y="22"/>
                      <a:pt x="135" y="16"/>
                    </a:cubicBezTo>
                    <a:cubicBezTo>
                      <a:pt x="165" y="12"/>
                      <a:pt x="195" y="7"/>
                      <a:pt x="225" y="3"/>
                    </a:cubicBezTo>
                    <a:cubicBezTo>
                      <a:pt x="244" y="0"/>
                      <a:pt x="251" y="10"/>
                      <a:pt x="248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5" name="Freeform 102">
                <a:extLst>
                  <a:ext uri="{FF2B5EF4-FFF2-40B4-BE49-F238E27FC236}">
                    <a16:creationId xmlns:a16="http://schemas.microsoft.com/office/drawing/2014/main" xmlns="" id="{F52DC87E-5F2C-47BA-B4DD-611B1DD6C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5" y="1847850"/>
                <a:ext cx="103188" cy="57150"/>
              </a:xfrm>
              <a:custGeom>
                <a:avLst/>
                <a:gdLst>
                  <a:gd name="T0" fmla="*/ 19 w 252"/>
                  <a:gd name="T1" fmla="*/ 71 h 71"/>
                  <a:gd name="T2" fmla="*/ 3 w 252"/>
                  <a:gd name="T3" fmla="*/ 53 h 71"/>
                  <a:gd name="T4" fmla="*/ 23 w 252"/>
                  <a:gd name="T5" fmla="*/ 34 h 71"/>
                  <a:gd name="T6" fmla="*/ 220 w 252"/>
                  <a:gd name="T7" fmla="*/ 2 h 71"/>
                  <a:gd name="T8" fmla="*/ 248 w 252"/>
                  <a:gd name="T9" fmla="*/ 15 h 71"/>
                  <a:gd name="T10" fmla="*/ 226 w 252"/>
                  <a:gd name="T11" fmla="*/ 37 h 71"/>
                  <a:gd name="T12" fmla="*/ 77 w 252"/>
                  <a:gd name="T13" fmla="*/ 61 h 71"/>
                  <a:gd name="T14" fmla="*/ 19 w 252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71">
                    <a:moveTo>
                      <a:pt x="19" y="71"/>
                    </a:moveTo>
                    <a:cubicBezTo>
                      <a:pt x="15" y="66"/>
                      <a:pt x="5" y="61"/>
                      <a:pt x="3" y="53"/>
                    </a:cubicBezTo>
                    <a:cubicBezTo>
                      <a:pt x="0" y="39"/>
                      <a:pt x="13" y="36"/>
                      <a:pt x="23" y="34"/>
                    </a:cubicBezTo>
                    <a:cubicBezTo>
                      <a:pt x="89" y="23"/>
                      <a:pt x="154" y="12"/>
                      <a:pt x="220" y="2"/>
                    </a:cubicBezTo>
                    <a:cubicBezTo>
                      <a:pt x="232" y="0"/>
                      <a:pt x="245" y="0"/>
                      <a:pt x="248" y="15"/>
                    </a:cubicBezTo>
                    <a:cubicBezTo>
                      <a:pt x="252" y="32"/>
                      <a:pt x="239" y="35"/>
                      <a:pt x="226" y="37"/>
                    </a:cubicBezTo>
                    <a:cubicBezTo>
                      <a:pt x="177" y="45"/>
                      <a:pt x="127" y="53"/>
                      <a:pt x="77" y="61"/>
                    </a:cubicBezTo>
                    <a:cubicBezTo>
                      <a:pt x="60" y="64"/>
                      <a:pt x="43" y="67"/>
                      <a:pt x="19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6" name="Freeform 103">
                <a:extLst>
                  <a:ext uri="{FF2B5EF4-FFF2-40B4-BE49-F238E27FC236}">
                    <a16:creationId xmlns:a16="http://schemas.microsoft.com/office/drawing/2014/main" xmlns="" id="{24A26656-B76B-47F8-B61A-701E86253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2205038"/>
                <a:ext cx="100013" cy="77788"/>
              </a:xfrm>
              <a:custGeom>
                <a:avLst/>
                <a:gdLst>
                  <a:gd name="T0" fmla="*/ 242 w 242"/>
                  <a:gd name="T1" fmla="*/ 29 h 95"/>
                  <a:gd name="T2" fmla="*/ 219 w 242"/>
                  <a:gd name="T3" fmla="*/ 39 h 95"/>
                  <a:gd name="T4" fmla="*/ 31 w 242"/>
                  <a:gd name="T5" fmla="*/ 91 h 95"/>
                  <a:gd name="T6" fmla="*/ 16 w 242"/>
                  <a:gd name="T7" fmla="*/ 94 h 95"/>
                  <a:gd name="T8" fmla="*/ 1 w 242"/>
                  <a:gd name="T9" fmla="*/ 85 h 95"/>
                  <a:gd name="T10" fmla="*/ 6 w 242"/>
                  <a:gd name="T11" fmla="*/ 64 h 95"/>
                  <a:gd name="T12" fmla="*/ 20 w 242"/>
                  <a:gd name="T13" fmla="*/ 58 h 95"/>
                  <a:gd name="T14" fmla="*/ 207 w 242"/>
                  <a:gd name="T15" fmla="*/ 5 h 95"/>
                  <a:gd name="T16" fmla="*/ 242 w 242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2" h="95">
                    <a:moveTo>
                      <a:pt x="242" y="29"/>
                    </a:moveTo>
                    <a:cubicBezTo>
                      <a:pt x="233" y="33"/>
                      <a:pt x="226" y="37"/>
                      <a:pt x="219" y="39"/>
                    </a:cubicBezTo>
                    <a:cubicBezTo>
                      <a:pt x="156" y="57"/>
                      <a:pt x="94" y="74"/>
                      <a:pt x="31" y="91"/>
                    </a:cubicBezTo>
                    <a:cubicBezTo>
                      <a:pt x="26" y="92"/>
                      <a:pt x="21" y="95"/>
                      <a:pt x="16" y="94"/>
                    </a:cubicBezTo>
                    <a:cubicBezTo>
                      <a:pt x="10" y="93"/>
                      <a:pt x="2" y="89"/>
                      <a:pt x="1" y="85"/>
                    </a:cubicBezTo>
                    <a:cubicBezTo>
                      <a:pt x="0" y="78"/>
                      <a:pt x="2" y="70"/>
                      <a:pt x="6" y="64"/>
                    </a:cubicBezTo>
                    <a:cubicBezTo>
                      <a:pt x="8" y="60"/>
                      <a:pt x="15" y="59"/>
                      <a:pt x="20" y="58"/>
                    </a:cubicBezTo>
                    <a:cubicBezTo>
                      <a:pt x="82" y="40"/>
                      <a:pt x="145" y="23"/>
                      <a:pt x="207" y="5"/>
                    </a:cubicBezTo>
                    <a:cubicBezTo>
                      <a:pt x="224" y="1"/>
                      <a:pt x="239" y="0"/>
                      <a:pt x="242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7" name="Freeform 104">
                <a:extLst>
                  <a:ext uri="{FF2B5EF4-FFF2-40B4-BE49-F238E27FC236}">
                    <a16:creationId xmlns:a16="http://schemas.microsoft.com/office/drawing/2014/main" xmlns="" id="{4C447A74-2616-4834-BCB5-F1D9A6FC0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5400" y="1778000"/>
                <a:ext cx="103188" cy="61913"/>
              </a:xfrm>
              <a:custGeom>
                <a:avLst/>
                <a:gdLst>
                  <a:gd name="T0" fmla="*/ 20 w 248"/>
                  <a:gd name="T1" fmla="*/ 77 h 77"/>
                  <a:gd name="T2" fmla="*/ 4 w 248"/>
                  <a:gd name="T3" fmla="*/ 60 h 77"/>
                  <a:gd name="T4" fmla="*/ 22 w 248"/>
                  <a:gd name="T5" fmla="*/ 39 h 77"/>
                  <a:gd name="T6" fmla="*/ 155 w 248"/>
                  <a:gd name="T7" fmla="*/ 14 h 77"/>
                  <a:gd name="T8" fmla="*/ 226 w 248"/>
                  <a:gd name="T9" fmla="*/ 1 h 77"/>
                  <a:gd name="T10" fmla="*/ 246 w 248"/>
                  <a:gd name="T11" fmla="*/ 13 h 77"/>
                  <a:gd name="T12" fmla="*/ 235 w 248"/>
                  <a:gd name="T13" fmla="*/ 33 h 77"/>
                  <a:gd name="T14" fmla="*/ 20 w 248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8" h="77">
                    <a:moveTo>
                      <a:pt x="20" y="77"/>
                    </a:moveTo>
                    <a:cubicBezTo>
                      <a:pt x="15" y="72"/>
                      <a:pt x="6" y="67"/>
                      <a:pt x="4" y="60"/>
                    </a:cubicBezTo>
                    <a:cubicBezTo>
                      <a:pt x="0" y="47"/>
                      <a:pt x="11" y="41"/>
                      <a:pt x="22" y="39"/>
                    </a:cubicBezTo>
                    <a:cubicBezTo>
                      <a:pt x="66" y="30"/>
                      <a:pt x="111" y="22"/>
                      <a:pt x="155" y="14"/>
                    </a:cubicBezTo>
                    <a:cubicBezTo>
                      <a:pt x="179" y="9"/>
                      <a:pt x="202" y="4"/>
                      <a:pt x="226" y="1"/>
                    </a:cubicBezTo>
                    <a:cubicBezTo>
                      <a:pt x="232" y="0"/>
                      <a:pt x="244" y="7"/>
                      <a:pt x="246" y="13"/>
                    </a:cubicBezTo>
                    <a:cubicBezTo>
                      <a:pt x="248" y="18"/>
                      <a:pt x="241" y="32"/>
                      <a:pt x="235" y="33"/>
                    </a:cubicBezTo>
                    <a:cubicBezTo>
                      <a:pt x="165" y="48"/>
                      <a:pt x="95" y="62"/>
                      <a:pt x="2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8" name="Freeform 105">
                <a:extLst>
                  <a:ext uri="{FF2B5EF4-FFF2-40B4-BE49-F238E27FC236}">
                    <a16:creationId xmlns:a16="http://schemas.microsoft.com/office/drawing/2014/main" xmlns="" id="{6CA85A20-84D6-4E67-91A8-1C69DA8D1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1970088"/>
                <a:ext cx="104775" cy="61913"/>
              </a:xfrm>
              <a:custGeom>
                <a:avLst/>
                <a:gdLst>
                  <a:gd name="T0" fmla="*/ 243 w 253"/>
                  <a:gd name="T1" fmla="*/ 0 h 75"/>
                  <a:gd name="T2" fmla="*/ 234 w 253"/>
                  <a:gd name="T3" fmla="*/ 37 h 75"/>
                  <a:gd name="T4" fmla="*/ 12 w 253"/>
                  <a:gd name="T5" fmla="*/ 75 h 75"/>
                  <a:gd name="T6" fmla="*/ 20 w 253"/>
                  <a:gd name="T7" fmla="*/ 38 h 75"/>
                  <a:gd name="T8" fmla="*/ 243 w 253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75">
                    <a:moveTo>
                      <a:pt x="243" y="0"/>
                    </a:moveTo>
                    <a:cubicBezTo>
                      <a:pt x="253" y="22"/>
                      <a:pt x="252" y="34"/>
                      <a:pt x="234" y="37"/>
                    </a:cubicBezTo>
                    <a:cubicBezTo>
                      <a:pt x="160" y="50"/>
                      <a:pt x="86" y="62"/>
                      <a:pt x="12" y="75"/>
                    </a:cubicBezTo>
                    <a:cubicBezTo>
                      <a:pt x="1" y="56"/>
                      <a:pt x="0" y="42"/>
                      <a:pt x="20" y="38"/>
                    </a:cubicBezTo>
                    <a:cubicBezTo>
                      <a:pt x="94" y="25"/>
                      <a:pt x="168" y="13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49" name="Freeform 106">
                <a:extLst>
                  <a:ext uri="{FF2B5EF4-FFF2-40B4-BE49-F238E27FC236}">
                    <a16:creationId xmlns:a16="http://schemas.microsoft.com/office/drawing/2014/main" xmlns="" id="{4A0F0213-9D50-4A01-A1B7-99A91691E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2497138"/>
                <a:ext cx="57150" cy="184150"/>
              </a:xfrm>
              <a:custGeom>
                <a:avLst/>
                <a:gdLst>
                  <a:gd name="T0" fmla="*/ 139 w 139"/>
                  <a:gd name="T1" fmla="*/ 29 h 223"/>
                  <a:gd name="T2" fmla="*/ 36 w 139"/>
                  <a:gd name="T3" fmla="*/ 216 h 223"/>
                  <a:gd name="T4" fmla="*/ 2 w 139"/>
                  <a:gd name="T5" fmla="*/ 198 h 223"/>
                  <a:gd name="T6" fmla="*/ 16 w 139"/>
                  <a:gd name="T7" fmla="*/ 133 h 223"/>
                  <a:gd name="T8" fmla="*/ 103 w 139"/>
                  <a:gd name="T9" fmla="*/ 16 h 223"/>
                  <a:gd name="T10" fmla="*/ 139 w 139"/>
                  <a:gd name="T11" fmla="*/ 29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23">
                    <a:moveTo>
                      <a:pt x="139" y="29"/>
                    </a:moveTo>
                    <a:cubicBezTo>
                      <a:pt x="84" y="79"/>
                      <a:pt x="33" y="134"/>
                      <a:pt x="36" y="216"/>
                    </a:cubicBezTo>
                    <a:cubicBezTo>
                      <a:pt x="6" y="223"/>
                      <a:pt x="0" y="221"/>
                      <a:pt x="2" y="198"/>
                    </a:cubicBezTo>
                    <a:cubicBezTo>
                      <a:pt x="4" y="176"/>
                      <a:pt x="9" y="154"/>
                      <a:pt x="16" y="133"/>
                    </a:cubicBezTo>
                    <a:cubicBezTo>
                      <a:pt x="33" y="85"/>
                      <a:pt x="66" y="49"/>
                      <a:pt x="103" y="16"/>
                    </a:cubicBezTo>
                    <a:cubicBezTo>
                      <a:pt x="120" y="0"/>
                      <a:pt x="130" y="6"/>
                      <a:pt x="139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0" name="Freeform 107">
                <a:extLst>
                  <a:ext uri="{FF2B5EF4-FFF2-40B4-BE49-F238E27FC236}">
                    <a16:creationId xmlns:a16="http://schemas.microsoft.com/office/drawing/2014/main" xmlns="" id="{4BB3EDC8-2E2B-4630-BC6C-95FCFC68F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5" y="2116138"/>
                <a:ext cx="100013" cy="66675"/>
              </a:xfrm>
              <a:custGeom>
                <a:avLst/>
                <a:gdLst>
                  <a:gd name="T0" fmla="*/ 228 w 246"/>
                  <a:gd name="T1" fmla="*/ 0 h 82"/>
                  <a:gd name="T2" fmla="*/ 242 w 246"/>
                  <a:gd name="T3" fmla="*/ 17 h 82"/>
                  <a:gd name="T4" fmla="*/ 224 w 246"/>
                  <a:gd name="T5" fmla="*/ 37 h 82"/>
                  <a:gd name="T6" fmla="*/ 72 w 246"/>
                  <a:gd name="T7" fmla="*/ 71 h 82"/>
                  <a:gd name="T8" fmla="*/ 21 w 246"/>
                  <a:gd name="T9" fmla="*/ 81 h 82"/>
                  <a:gd name="T10" fmla="*/ 0 w 246"/>
                  <a:gd name="T11" fmla="*/ 69 h 82"/>
                  <a:gd name="T12" fmla="*/ 14 w 246"/>
                  <a:gd name="T13" fmla="*/ 49 h 82"/>
                  <a:gd name="T14" fmla="*/ 44 w 246"/>
                  <a:gd name="T15" fmla="*/ 41 h 82"/>
                  <a:gd name="T16" fmla="*/ 199 w 246"/>
                  <a:gd name="T17" fmla="*/ 6 h 82"/>
                  <a:gd name="T18" fmla="*/ 228 w 246"/>
                  <a:gd name="T1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6" h="82">
                    <a:moveTo>
                      <a:pt x="228" y="0"/>
                    </a:moveTo>
                    <a:cubicBezTo>
                      <a:pt x="232" y="5"/>
                      <a:pt x="240" y="10"/>
                      <a:pt x="242" y="17"/>
                    </a:cubicBezTo>
                    <a:cubicBezTo>
                      <a:pt x="246" y="30"/>
                      <a:pt x="235" y="35"/>
                      <a:pt x="224" y="37"/>
                    </a:cubicBezTo>
                    <a:cubicBezTo>
                      <a:pt x="173" y="48"/>
                      <a:pt x="123" y="59"/>
                      <a:pt x="72" y="71"/>
                    </a:cubicBezTo>
                    <a:cubicBezTo>
                      <a:pt x="55" y="74"/>
                      <a:pt x="38" y="80"/>
                      <a:pt x="21" y="81"/>
                    </a:cubicBezTo>
                    <a:cubicBezTo>
                      <a:pt x="15" y="82"/>
                      <a:pt x="7" y="74"/>
                      <a:pt x="0" y="69"/>
                    </a:cubicBezTo>
                    <a:cubicBezTo>
                      <a:pt x="4" y="63"/>
                      <a:pt x="7" y="53"/>
                      <a:pt x="14" y="49"/>
                    </a:cubicBezTo>
                    <a:cubicBezTo>
                      <a:pt x="22" y="44"/>
                      <a:pt x="34" y="43"/>
                      <a:pt x="44" y="41"/>
                    </a:cubicBezTo>
                    <a:cubicBezTo>
                      <a:pt x="96" y="29"/>
                      <a:pt x="148" y="18"/>
                      <a:pt x="199" y="6"/>
                    </a:cubicBezTo>
                    <a:cubicBezTo>
                      <a:pt x="207" y="4"/>
                      <a:pt x="215" y="3"/>
                      <a:pt x="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1" name="Freeform 108">
                <a:extLst>
                  <a:ext uri="{FF2B5EF4-FFF2-40B4-BE49-F238E27FC236}">
                    <a16:creationId xmlns:a16="http://schemas.microsoft.com/office/drawing/2014/main" xmlns="" id="{DD9B6324-BCE7-497B-9B0E-FC44AAACE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5" y="2039938"/>
                <a:ext cx="103188" cy="61913"/>
              </a:xfrm>
              <a:custGeom>
                <a:avLst/>
                <a:gdLst>
                  <a:gd name="T0" fmla="*/ 11 w 252"/>
                  <a:gd name="T1" fmla="*/ 76 h 76"/>
                  <a:gd name="T2" fmla="*/ 20 w 252"/>
                  <a:gd name="T3" fmla="*/ 40 h 76"/>
                  <a:gd name="T4" fmla="*/ 227 w 252"/>
                  <a:gd name="T5" fmla="*/ 1 h 76"/>
                  <a:gd name="T6" fmla="*/ 247 w 252"/>
                  <a:gd name="T7" fmla="*/ 13 h 76"/>
                  <a:gd name="T8" fmla="*/ 232 w 252"/>
                  <a:gd name="T9" fmla="*/ 35 h 76"/>
                  <a:gd name="T10" fmla="*/ 69 w 252"/>
                  <a:gd name="T11" fmla="*/ 66 h 76"/>
                  <a:gd name="T12" fmla="*/ 11 w 252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76">
                    <a:moveTo>
                      <a:pt x="11" y="76"/>
                    </a:moveTo>
                    <a:cubicBezTo>
                      <a:pt x="0" y="57"/>
                      <a:pt x="0" y="44"/>
                      <a:pt x="20" y="40"/>
                    </a:cubicBezTo>
                    <a:cubicBezTo>
                      <a:pt x="89" y="26"/>
                      <a:pt x="158" y="13"/>
                      <a:pt x="227" y="1"/>
                    </a:cubicBezTo>
                    <a:cubicBezTo>
                      <a:pt x="233" y="0"/>
                      <a:pt x="245" y="7"/>
                      <a:pt x="247" y="13"/>
                    </a:cubicBezTo>
                    <a:cubicBezTo>
                      <a:pt x="252" y="24"/>
                      <a:pt x="245" y="32"/>
                      <a:pt x="232" y="35"/>
                    </a:cubicBezTo>
                    <a:cubicBezTo>
                      <a:pt x="178" y="45"/>
                      <a:pt x="123" y="56"/>
                      <a:pt x="69" y="66"/>
                    </a:cubicBezTo>
                    <a:cubicBezTo>
                      <a:pt x="50" y="70"/>
                      <a:pt x="30" y="73"/>
                      <a:pt x="11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2" name="Freeform 109">
                <a:extLst>
                  <a:ext uri="{FF2B5EF4-FFF2-40B4-BE49-F238E27FC236}">
                    <a16:creationId xmlns:a16="http://schemas.microsoft.com/office/drawing/2014/main" xmlns="" id="{C8C64B50-C695-4618-B886-562FA794E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25" y="2322513"/>
                <a:ext cx="101600" cy="98425"/>
              </a:xfrm>
              <a:custGeom>
                <a:avLst/>
                <a:gdLst>
                  <a:gd name="T0" fmla="*/ 19 w 245"/>
                  <a:gd name="T1" fmla="*/ 120 h 120"/>
                  <a:gd name="T2" fmla="*/ 18 w 245"/>
                  <a:gd name="T3" fmla="*/ 84 h 120"/>
                  <a:gd name="T4" fmla="*/ 217 w 245"/>
                  <a:gd name="T5" fmla="*/ 2 h 120"/>
                  <a:gd name="T6" fmla="*/ 239 w 245"/>
                  <a:gd name="T7" fmla="*/ 11 h 120"/>
                  <a:gd name="T8" fmla="*/ 227 w 245"/>
                  <a:gd name="T9" fmla="*/ 35 h 120"/>
                  <a:gd name="T10" fmla="*/ 171 w 245"/>
                  <a:gd name="T11" fmla="*/ 56 h 120"/>
                  <a:gd name="T12" fmla="*/ 19 w 245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120">
                    <a:moveTo>
                      <a:pt x="19" y="120"/>
                    </a:moveTo>
                    <a:cubicBezTo>
                      <a:pt x="6" y="104"/>
                      <a:pt x="0" y="92"/>
                      <a:pt x="18" y="84"/>
                    </a:cubicBezTo>
                    <a:cubicBezTo>
                      <a:pt x="84" y="56"/>
                      <a:pt x="150" y="28"/>
                      <a:pt x="217" y="2"/>
                    </a:cubicBezTo>
                    <a:cubicBezTo>
                      <a:pt x="222" y="0"/>
                      <a:pt x="235" y="5"/>
                      <a:pt x="239" y="11"/>
                    </a:cubicBezTo>
                    <a:cubicBezTo>
                      <a:pt x="245" y="22"/>
                      <a:pt x="239" y="30"/>
                      <a:pt x="227" y="35"/>
                    </a:cubicBezTo>
                    <a:cubicBezTo>
                      <a:pt x="208" y="42"/>
                      <a:pt x="189" y="49"/>
                      <a:pt x="171" y="56"/>
                    </a:cubicBezTo>
                    <a:cubicBezTo>
                      <a:pt x="121" y="77"/>
                      <a:pt x="71" y="98"/>
                      <a:pt x="19" y="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3" name="Freeform 110">
                <a:extLst>
                  <a:ext uri="{FF2B5EF4-FFF2-40B4-BE49-F238E27FC236}">
                    <a16:creationId xmlns:a16="http://schemas.microsoft.com/office/drawing/2014/main" xmlns="" id="{FEE7CA43-AB5D-46CE-B435-91ED7CACD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9075" y="1689100"/>
                <a:ext cx="103188" cy="73025"/>
              </a:xfrm>
              <a:custGeom>
                <a:avLst/>
                <a:gdLst>
                  <a:gd name="T0" fmla="*/ 241 w 251"/>
                  <a:gd name="T1" fmla="*/ 2 h 88"/>
                  <a:gd name="T2" fmla="*/ 228 w 251"/>
                  <a:gd name="T3" fmla="*/ 36 h 88"/>
                  <a:gd name="T4" fmla="*/ 31 w 251"/>
                  <a:gd name="T5" fmla="*/ 85 h 88"/>
                  <a:gd name="T6" fmla="*/ 3 w 251"/>
                  <a:gd name="T7" fmla="*/ 72 h 88"/>
                  <a:gd name="T8" fmla="*/ 21 w 251"/>
                  <a:gd name="T9" fmla="*/ 51 h 88"/>
                  <a:gd name="T10" fmla="*/ 222 w 251"/>
                  <a:gd name="T11" fmla="*/ 1 h 88"/>
                  <a:gd name="T12" fmla="*/ 241 w 251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1" h="88">
                    <a:moveTo>
                      <a:pt x="241" y="2"/>
                    </a:moveTo>
                    <a:cubicBezTo>
                      <a:pt x="251" y="23"/>
                      <a:pt x="243" y="32"/>
                      <a:pt x="228" y="36"/>
                    </a:cubicBezTo>
                    <a:cubicBezTo>
                      <a:pt x="162" y="52"/>
                      <a:pt x="97" y="69"/>
                      <a:pt x="31" y="85"/>
                    </a:cubicBezTo>
                    <a:cubicBezTo>
                      <a:pt x="19" y="87"/>
                      <a:pt x="7" y="88"/>
                      <a:pt x="3" y="72"/>
                    </a:cubicBezTo>
                    <a:cubicBezTo>
                      <a:pt x="0" y="57"/>
                      <a:pt x="11" y="53"/>
                      <a:pt x="21" y="51"/>
                    </a:cubicBezTo>
                    <a:cubicBezTo>
                      <a:pt x="88" y="34"/>
                      <a:pt x="155" y="17"/>
                      <a:pt x="222" y="1"/>
                    </a:cubicBezTo>
                    <a:cubicBezTo>
                      <a:pt x="228" y="0"/>
                      <a:pt x="234" y="2"/>
                      <a:pt x="24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4" name="Freeform 111">
                <a:extLst>
                  <a:ext uri="{FF2B5EF4-FFF2-40B4-BE49-F238E27FC236}">
                    <a16:creationId xmlns:a16="http://schemas.microsoft.com/office/drawing/2014/main" xmlns="" id="{CDE48E1F-49B0-4DC1-B56A-52871089C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9575" y="1565275"/>
                <a:ext cx="100013" cy="92075"/>
              </a:xfrm>
              <a:custGeom>
                <a:avLst/>
                <a:gdLst>
                  <a:gd name="T0" fmla="*/ 228 w 244"/>
                  <a:gd name="T1" fmla="*/ 0 h 111"/>
                  <a:gd name="T2" fmla="*/ 224 w 244"/>
                  <a:gd name="T3" fmla="*/ 37 h 111"/>
                  <a:gd name="T4" fmla="*/ 29 w 244"/>
                  <a:gd name="T5" fmla="*/ 107 h 111"/>
                  <a:gd name="T6" fmla="*/ 14 w 244"/>
                  <a:gd name="T7" fmla="*/ 109 h 111"/>
                  <a:gd name="T8" fmla="*/ 2 w 244"/>
                  <a:gd name="T9" fmla="*/ 95 h 111"/>
                  <a:gd name="T10" fmla="*/ 5 w 244"/>
                  <a:gd name="T11" fmla="*/ 81 h 111"/>
                  <a:gd name="T12" fmla="*/ 19 w 244"/>
                  <a:gd name="T13" fmla="*/ 74 h 111"/>
                  <a:gd name="T14" fmla="*/ 228 w 244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111">
                    <a:moveTo>
                      <a:pt x="228" y="0"/>
                    </a:moveTo>
                    <a:cubicBezTo>
                      <a:pt x="239" y="17"/>
                      <a:pt x="244" y="30"/>
                      <a:pt x="224" y="37"/>
                    </a:cubicBezTo>
                    <a:cubicBezTo>
                      <a:pt x="159" y="61"/>
                      <a:pt x="94" y="84"/>
                      <a:pt x="29" y="107"/>
                    </a:cubicBezTo>
                    <a:cubicBezTo>
                      <a:pt x="25" y="109"/>
                      <a:pt x="18" y="111"/>
                      <a:pt x="14" y="109"/>
                    </a:cubicBezTo>
                    <a:cubicBezTo>
                      <a:pt x="9" y="106"/>
                      <a:pt x="4" y="101"/>
                      <a:pt x="2" y="95"/>
                    </a:cubicBezTo>
                    <a:cubicBezTo>
                      <a:pt x="0" y="92"/>
                      <a:pt x="2" y="85"/>
                      <a:pt x="5" y="81"/>
                    </a:cubicBezTo>
                    <a:cubicBezTo>
                      <a:pt x="8" y="78"/>
                      <a:pt x="14" y="75"/>
                      <a:pt x="19" y="74"/>
                    </a:cubicBezTo>
                    <a:cubicBezTo>
                      <a:pt x="87" y="49"/>
                      <a:pt x="156" y="25"/>
                      <a:pt x="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5" name="Freeform 112">
                <a:extLst>
                  <a:ext uri="{FF2B5EF4-FFF2-40B4-BE49-F238E27FC236}">
                    <a16:creationId xmlns:a16="http://schemas.microsoft.com/office/drawing/2014/main" xmlns="" id="{E9EA0E3A-7B55-4821-B665-867168373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5888" y="1001713"/>
                <a:ext cx="71438" cy="44450"/>
              </a:xfrm>
              <a:custGeom>
                <a:avLst/>
                <a:gdLst>
                  <a:gd name="T0" fmla="*/ 172 w 172"/>
                  <a:gd name="T1" fmla="*/ 45 h 54"/>
                  <a:gd name="T2" fmla="*/ 157 w 172"/>
                  <a:gd name="T3" fmla="*/ 53 h 54"/>
                  <a:gd name="T4" fmla="*/ 0 w 172"/>
                  <a:gd name="T5" fmla="*/ 16 h 54"/>
                  <a:gd name="T6" fmla="*/ 16 w 172"/>
                  <a:gd name="T7" fmla="*/ 0 h 54"/>
                  <a:gd name="T8" fmla="*/ 171 w 172"/>
                  <a:gd name="T9" fmla="*/ 33 h 54"/>
                  <a:gd name="T10" fmla="*/ 172 w 172"/>
                  <a:gd name="T1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54">
                    <a:moveTo>
                      <a:pt x="172" y="45"/>
                    </a:moveTo>
                    <a:cubicBezTo>
                      <a:pt x="167" y="48"/>
                      <a:pt x="161" y="54"/>
                      <a:pt x="157" y="53"/>
                    </a:cubicBezTo>
                    <a:cubicBezTo>
                      <a:pt x="105" y="45"/>
                      <a:pt x="54" y="35"/>
                      <a:pt x="0" y="16"/>
                    </a:cubicBezTo>
                    <a:cubicBezTo>
                      <a:pt x="8" y="8"/>
                      <a:pt x="12" y="0"/>
                      <a:pt x="16" y="0"/>
                    </a:cubicBezTo>
                    <a:cubicBezTo>
                      <a:pt x="69" y="3"/>
                      <a:pt x="120" y="19"/>
                      <a:pt x="171" y="33"/>
                    </a:cubicBezTo>
                    <a:cubicBezTo>
                      <a:pt x="172" y="37"/>
                      <a:pt x="172" y="41"/>
                      <a:pt x="17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6" name="Freeform 113">
                <a:extLst>
                  <a:ext uri="{FF2B5EF4-FFF2-40B4-BE49-F238E27FC236}">
                    <a16:creationId xmlns:a16="http://schemas.microsoft.com/office/drawing/2014/main" xmlns="" id="{2E4423BD-43C3-408C-A3A3-E7C395268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890588"/>
                <a:ext cx="71438" cy="44450"/>
              </a:xfrm>
              <a:custGeom>
                <a:avLst/>
                <a:gdLst>
                  <a:gd name="T0" fmla="*/ 171 w 171"/>
                  <a:gd name="T1" fmla="*/ 35 h 54"/>
                  <a:gd name="T2" fmla="*/ 150 w 171"/>
                  <a:gd name="T3" fmla="*/ 53 h 54"/>
                  <a:gd name="T4" fmla="*/ 9 w 171"/>
                  <a:gd name="T5" fmla="*/ 25 h 54"/>
                  <a:gd name="T6" fmla="*/ 1 w 171"/>
                  <a:gd name="T7" fmla="*/ 10 h 54"/>
                  <a:gd name="T8" fmla="*/ 14 w 171"/>
                  <a:gd name="T9" fmla="*/ 0 h 54"/>
                  <a:gd name="T10" fmla="*/ 171 w 171"/>
                  <a:gd name="T11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" h="54">
                    <a:moveTo>
                      <a:pt x="171" y="35"/>
                    </a:moveTo>
                    <a:cubicBezTo>
                      <a:pt x="160" y="45"/>
                      <a:pt x="154" y="54"/>
                      <a:pt x="150" y="53"/>
                    </a:cubicBezTo>
                    <a:cubicBezTo>
                      <a:pt x="103" y="45"/>
                      <a:pt x="56" y="35"/>
                      <a:pt x="9" y="25"/>
                    </a:cubicBezTo>
                    <a:cubicBezTo>
                      <a:pt x="5" y="24"/>
                      <a:pt x="0" y="15"/>
                      <a:pt x="1" y="10"/>
                    </a:cubicBezTo>
                    <a:cubicBezTo>
                      <a:pt x="1" y="6"/>
                      <a:pt x="10" y="0"/>
                      <a:pt x="14" y="0"/>
                    </a:cubicBezTo>
                    <a:cubicBezTo>
                      <a:pt x="64" y="10"/>
                      <a:pt x="115" y="17"/>
                      <a:pt x="171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7" name="Freeform 114">
                <a:extLst>
                  <a:ext uri="{FF2B5EF4-FFF2-40B4-BE49-F238E27FC236}">
                    <a16:creationId xmlns:a16="http://schemas.microsoft.com/office/drawing/2014/main" xmlns="" id="{6D125CAA-8086-4607-8EC4-E691CBEB2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0475" y="942975"/>
                <a:ext cx="68263" cy="46038"/>
              </a:xfrm>
              <a:custGeom>
                <a:avLst/>
                <a:gdLst>
                  <a:gd name="T0" fmla="*/ 167 w 167"/>
                  <a:gd name="T1" fmla="*/ 46 h 56"/>
                  <a:gd name="T2" fmla="*/ 149 w 167"/>
                  <a:gd name="T3" fmla="*/ 55 h 56"/>
                  <a:gd name="T4" fmla="*/ 10 w 167"/>
                  <a:gd name="T5" fmla="*/ 25 h 56"/>
                  <a:gd name="T6" fmla="*/ 0 w 167"/>
                  <a:gd name="T7" fmla="*/ 11 h 56"/>
                  <a:gd name="T8" fmla="*/ 14 w 167"/>
                  <a:gd name="T9" fmla="*/ 1 h 56"/>
                  <a:gd name="T10" fmla="*/ 153 w 167"/>
                  <a:gd name="T11" fmla="*/ 31 h 56"/>
                  <a:gd name="T12" fmla="*/ 167 w 167"/>
                  <a:gd name="T13" fmla="*/ 4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56">
                    <a:moveTo>
                      <a:pt x="167" y="46"/>
                    </a:moveTo>
                    <a:cubicBezTo>
                      <a:pt x="159" y="50"/>
                      <a:pt x="153" y="56"/>
                      <a:pt x="149" y="55"/>
                    </a:cubicBezTo>
                    <a:cubicBezTo>
                      <a:pt x="102" y="46"/>
                      <a:pt x="56" y="36"/>
                      <a:pt x="10" y="25"/>
                    </a:cubicBezTo>
                    <a:cubicBezTo>
                      <a:pt x="5" y="24"/>
                      <a:pt x="0" y="15"/>
                      <a:pt x="0" y="11"/>
                    </a:cubicBezTo>
                    <a:cubicBezTo>
                      <a:pt x="1" y="7"/>
                      <a:pt x="10" y="0"/>
                      <a:pt x="14" y="1"/>
                    </a:cubicBezTo>
                    <a:cubicBezTo>
                      <a:pt x="61" y="10"/>
                      <a:pt x="107" y="20"/>
                      <a:pt x="153" y="31"/>
                    </a:cubicBezTo>
                    <a:cubicBezTo>
                      <a:pt x="158" y="32"/>
                      <a:pt x="161" y="39"/>
                      <a:pt x="16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8" name="Freeform 115">
                <a:extLst>
                  <a:ext uri="{FF2B5EF4-FFF2-40B4-BE49-F238E27FC236}">
                    <a16:creationId xmlns:a16="http://schemas.microsoft.com/office/drawing/2014/main" xmlns="" id="{128DDF03-060F-4DF4-AFA9-8067F61E9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835025"/>
                <a:ext cx="71438" cy="46038"/>
              </a:xfrm>
              <a:custGeom>
                <a:avLst/>
                <a:gdLst>
                  <a:gd name="T0" fmla="*/ 8 w 175"/>
                  <a:gd name="T1" fmla="*/ 0 h 57"/>
                  <a:gd name="T2" fmla="*/ 175 w 175"/>
                  <a:gd name="T3" fmla="*/ 41 h 57"/>
                  <a:gd name="T4" fmla="*/ 151 w 175"/>
                  <a:gd name="T5" fmla="*/ 56 h 57"/>
                  <a:gd name="T6" fmla="*/ 14 w 175"/>
                  <a:gd name="T7" fmla="*/ 27 h 57"/>
                  <a:gd name="T8" fmla="*/ 0 w 175"/>
                  <a:gd name="T9" fmla="*/ 10 h 57"/>
                  <a:gd name="T10" fmla="*/ 8 w 175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57">
                    <a:moveTo>
                      <a:pt x="8" y="0"/>
                    </a:moveTo>
                    <a:cubicBezTo>
                      <a:pt x="61" y="10"/>
                      <a:pt x="115" y="19"/>
                      <a:pt x="175" y="41"/>
                    </a:cubicBezTo>
                    <a:cubicBezTo>
                      <a:pt x="162" y="50"/>
                      <a:pt x="155" y="57"/>
                      <a:pt x="151" y="56"/>
                    </a:cubicBezTo>
                    <a:cubicBezTo>
                      <a:pt x="105" y="47"/>
                      <a:pt x="60" y="38"/>
                      <a:pt x="14" y="27"/>
                    </a:cubicBezTo>
                    <a:cubicBezTo>
                      <a:pt x="8" y="25"/>
                      <a:pt x="5" y="16"/>
                      <a:pt x="0" y="10"/>
                    </a:cubicBezTo>
                    <a:cubicBezTo>
                      <a:pt x="3" y="7"/>
                      <a:pt x="5" y="3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59" name="Freeform 116">
                <a:extLst>
                  <a:ext uri="{FF2B5EF4-FFF2-40B4-BE49-F238E27FC236}">
                    <a16:creationId xmlns:a16="http://schemas.microsoft.com/office/drawing/2014/main" xmlns="" id="{90F20F5F-5F30-40DF-8B12-510DA71CE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6300" y="760413"/>
                <a:ext cx="65088" cy="60325"/>
              </a:xfrm>
              <a:custGeom>
                <a:avLst/>
                <a:gdLst>
                  <a:gd name="T0" fmla="*/ 160 w 160"/>
                  <a:gd name="T1" fmla="*/ 56 h 74"/>
                  <a:gd name="T2" fmla="*/ 135 w 160"/>
                  <a:gd name="T3" fmla="*/ 70 h 74"/>
                  <a:gd name="T4" fmla="*/ 15 w 160"/>
                  <a:gd name="T5" fmla="*/ 28 h 74"/>
                  <a:gd name="T6" fmla="*/ 8 w 160"/>
                  <a:gd name="T7" fmla="*/ 25 h 74"/>
                  <a:gd name="T8" fmla="*/ 0 w 160"/>
                  <a:gd name="T9" fmla="*/ 9 h 74"/>
                  <a:gd name="T10" fmla="*/ 19 w 160"/>
                  <a:gd name="T11" fmla="*/ 2 h 74"/>
                  <a:gd name="T12" fmla="*/ 74 w 160"/>
                  <a:gd name="T13" fmla="*/ 22 h 74"/>
                  <a:gd name="T14" fmla="*/ 138 w 160"/>
                  <a:gd name="T15" fmla="*/ 43 h 74"/>
                  <a:gd name="T16" fmla="*/ 160 w 160"/>
                  <a:gd name="T1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74">
                    <a:moveTo>
                      <a:pt x="160" y="56"/>
                    </a:moveTo>
                    <a:cubicBezTo>
                      <a:pt x="156" y="74"/>
                      <a:pt x="145" y="74"/>
                      <a:pt x="135" y="70"/>
                    </a:cubicBezTo>
                    <a:cubicBezTo>
                      <a:pt x="95" y="57"/>
                      <a:pt x="55" y="43"/>
                      <a:pt x="15" y="28"/>
                    </a:cubicBezTo>
                    <a:cubicBezTo>
                      <a:pt x="13" y="28"/>
                      <a:pt x="9" y="27"/>
                      <a:pt x="8" y="25"/>
                    </a:cubicBezTo>
                    <a:cubicBezTo>
                      <a:pt x="5" y="20"/>
                      <a:pt x="2" y="14"/>
                      <a:pt x="0" y="9"/>
                    </a:cubicBezTo>
                    <a:cubicBezTo>
                      <a:pt x="6" y="6"/>
                      <a:pt x="13" y="0"/>
                      <a:pt x="19" y="2"/>
                    </a:cubicBezTo>
                    <a:cubicBezTo>
                      <a:pt x="38" y="7"/>
                      <a:pt x="56" y="16"/>
                      <a:pt x="74" y="22"/>
                    </a:cubicBezTo>
                    <a:cubicBezTo>
                      <a:pt x="96" y="30"/>
                      <a:pt x="117" y="36"/>
                      <a:pt x="138" y="43"/>
                    </a:cubicBezTo>
                    <a:cubicBezTo>
                      <a:pt x="146" y="46"/>
                      <a:pt x="153" y="52"/>
                      <a:pt x="1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 dirty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0" name="Freeform 117">
                <a:extLst>
                  <a:ext uri="{FF2B5EF4-FFF2-40B4-BE49-F238E27FC236}">
                    <a16:creationId xmlns:a16="http://schemas.microsoft.com/office/drawing/2014/main" xmlns="" id="{3698BF77-C4B8-4CA1-BBD2-7066B52F4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6100" y="1408113"/>
                <a:ext cx="42863" cy="109538"/>
              </a:xfrm>
              <a:custGeom>
                <a:avLst/>
                <a:gdLst>
                  <a:gd name="T0" fmla="*/ 0 w 103"/>
                  <a:gd name="T1" fmla="*/ 133 h 133"/>
                  <a:gd name="T2" fmla="*/ 13 w 103"/>
                  <a:gd name="T3" fmla="*/ 109 h 133"/>
                  <a:gd name="T4" fmla="*/ 78 w 103"/>
                  <a:gd name="T5" fmla="*/ 11 h 133"/>
                  <a:gd name="T6" fmla="*/ 95 w 103"/>
                  <a:gd name="T7" fmla="*/ 0 h 133"/>
                  <a:gd name="T8" fmla="*/ 103 w 103"/>
                  <a:gd name="T9" fmla="*/ 20 h 133"/>
                  <a:gd name="T10" fmla="*/ 0 w 103"/>
                  <a:gd name="T1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33">
                    <a:moveTo>
                      <a:pt x="0" y="133"/>
                    </a:moveTo>
                    <a:cubicBezTo>
                      <a:pt x="5" y="125"/>
                      <a:pt x="7" y="115"/>
                      <a:pt x="13" y="109"/>
                    </a:cubicBezTo>
                    <a:cubicBezTo>
                      <a:pt x="42" y="81"/>
                      <a:pt x="68" y="52"/>
                      <a:pt x="78" y="11"/>
                    </a:cubicBezTo>
                    <a:cubicBezTo>
                      <a:pt x="79" y="6"/>
                      <a:pt x="89" y="3"/>
                      <a:pt x="95" y="0"/>
                    </a:cubicBezTo>
                    <a:cubicBezTo>
                      <a:pt x="98" y="6"/>
                      <a:pt x="103" y="13"/>
                      <a:pt x="103" y="20"/>
                    </a:cubicBezTo>
                    <a:cubicBezTo>
                      <a:pt x="100" y="60"/>
                      <a:pt x="49" y="123"/>
                      <a:pt x="0" y="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1" name="Freeform 118">
                <a:extLst>
                  <a:ext uri="{FF2B5EF4-FFF2-40B4-BE49-F238E27FC236}">
                    <a16:creationId xmlns:a16="http://schemas.microsoft.com/office/drawing/2014/main" xmlns="" id="{0B218B50-31E9-40C4-B27D-48B7BC23C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5" y="1058863"/>
                <a:ext cx="68263" cy="50800"/>
              </a:xfrm>
              <a:custGeom>
                <a:avLst/>
                <a:gdLst>
                  <a:gd name="T0" fmla="*/ 0 w 168"/>
                  <a:gd name="T1" fmla="*/ 8 h 61"/>
                  <a:gd name="T2" fmla="*/ 30 w 168"/>
                  <a:gd name="T3" fmla="*/ 2 h 61"/>
                  <a:gd name="T4" fmla="*/ 152 w 168"/>
                  <a:gd name="T5" fmla="*/ 34 h 61"/>
                  <a:gd name="T6" fmla="*/ 168 w 168"/>
                  <a:gd name="T7" fmla="*/ 53 h 61"/>
                  <a:gd name="T8" fmla="*/ 148 w 168"/>
                  <a:gd name="T9" fmla="*/ 60 h 61"/>
                  <a:gd name="T10" fmla="*/ 14 w 168"/>
                  <a:gd name="T11" fmla="*/ 24 h 61"/>
                  <a:gd name="T12" fmla="*/ 0 w 168"/>
                  <a:gd name="T13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">
                    <a:moveTo>
                      <a:pt x="0" y="8"/>
                    </a:moveTo>
                    <a:cubicBezTo>
                      <a:pt x="14" y="5"/>
                      <a:pt x="23" y="0"/>
                      <a:pt x="30" y="2"/>
                    </a:cubicBezTo>
                    <a:cubicBezTo>
                      <a:pt x="71" y="12"/>
                      <a:pt x="112" y="22"/>
                      <a:pt x="152" y="34"/>
                    </a:cubicBezTo>
                    <a:cubicBezTo>
                      <a:pt x="159" y="36"/>
                      <a:pt x="163" y="46"/>
                      <a:pt x="168" y="53"/>
                    </a:cubicBezTo>
                    <a:cubicBezTo>
                      <a:pt x="161" y="55"/>
                      <a:pt x="154" y="61"/>
                      <a:pt x="148" y="60"/>
                    </a:cubicBezTo>
                    <a:cubicBezTo>
                      <a:pt x="103" y="49"/>
                      <a:pt x="59" y="36"/>
                      <a:pt x="14" y="24"/>
                    </a:cubicBezTo>
                    <a:cubicBezTo>
                      <a:pt x="11" y="23"/>
                      <a:pt x="9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2" name="Freeform 119">
                <a:extLst>
                  <a:ext uri="{FF2B5EF4-FFF2-40B4-BE49-F238E27FC236}">
                    <a16:creationId xmlns:a16="http://schemas.microsoft.com/office/drawing/2014/main" xmlns="" id="{00BE6978-6634-4546-8E13-5CB53A7A5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3063" y="1130300"/>
                <a:ext cx="66675" cy="58738"/>
              </a:xfrm>
              <a:custGeom>
                <a:avLst/>
                <a:gdLst>
                  <a:gd name="T0" fmla="*/ 5 w 161"/>
                  <a:gd name="T1" fmla="*/ 0 h 72"/>
                  <a:gd name="T2" fmla="*/ 161 w 161"/>
                  <a:gd name="T3" fmla="*/ 51 h 72"/>
                  <a:gd name="T4" fmla="*/ 139 w 161"/>
                  <a:gd name="T5" fmla="*/ 69 h 72"/>
                  <a:gd name="T6" fmla="*/ 15 w 161"/>
                  <a:gd name="T7" fmla="*/ 26 h 72"/>
                  <a:gd name="T8" fmla="*/ 0 w 161"/>
                  <a:gd name="T9" fmla="*/ 9 h 72"/>
                  <a:gd name="T10" fmla="*/ 5 w 161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72">
                    <a:moveTo>
                      <a:pt x="5" y="0"/>
                    </a:moveTo>
                    <a:cubicBezTo>
                      <a:pt x="60" y="9"/>
                      <a:pt x="111" y="29"/>
                      <a:pt x="161" y="51"/>
                    </a:cubicBezTo>
                    <a:cubicBezTo>
                      <a:pt x="161" y="71"/>
                      <a:pt x="150" y="72"/>
                      <a:pt x="139" y="69"/>
                    </a:cubicBezTo>
                    <a:cubicBezTo>
                      <a:pt x="98" y="55"/>
                      <a:pt x="56" y="41"/>
                      <a:pt x="15" y="26"/>
                    </a:cubicBezTo>
                    <a:cubicBezTo>
                      <a:pt x="9" y="24"/>
                      <a:pt x="5" y="15"/>
                      <a:pt x="0" y="9"/>
                    </a:cubicBezTo>
                    <a:cubicBezTo>
                      <a:pt x="2" y="6"/>
                      <a:pt x="3" y="3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3" name="Freeform 120">
                <a:extLst>
                  <a:ext uri="{FF2B5EF4-FFF2-40B4-BE49-F238E27FC236}">
                    <a16:creationId xmlns:a16="http://schemas.microsoft.com/office/drawing/2014/main" xmlns="" id="{71271E2D-BF88-4402-8DC8-8DA21DB7A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2125" y="1225550"/>
                <a:ext cx="63500" cy="79375"/>
              </a:xfrm>
              <a:custGeom>
                <a:avLst/>
                <a:gdLst>
                  <a:gd name="T0" fmla="*/ 0 w 153"/>
                  <a:gd name="T1" fmla="*/ 12 h 97"/>
                  <a:gd name="T2" fmla="*/ 28 w 153"/>
                  <a:gd name="T3" fmla="*/ 2 h 97"/>
                  <a:gd name="T4" fmla="*/ 149 w 153"/>
                  <a:gd name="T5" fmla="*/ 75 h 97"/>
                  <a:gd name="T6" fmla="*/ 153 w 153"/>
                  <a:gd name="T7" fmla="*/ 95 h 97"/>
                  <a:gd name="T8" fmla="*/ 135 w 153"/>
                  <a:gd name="T9" fmla="*/ 96 h 97"/>
                  <a:gd name="T10" fmla="*/ 125 w 153"/>
                  <a:gd name="T11" fmla="*/ 90 h 97"/>
                  <a:gd name="T12" fmla="*/ 0 w 153"/>
                  <a:gd name="T13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97">
                    <a:moveTo>
                      <a:pt x="0" y="12"/>
                    </a:moveTo>
                    <a:cubicBezTo>
                      <a:pt x="15" y="6"/>
                      <a:pt x="24" y="0"/>
                      <a:pt x="28" y="2"/>
                    </a:cubicBezTo>
                    <a:cubicBezTo>
                      <a:pt x="69" y="25"/>
                      <a:pt x="109" y="50"/>
                      <a:pt x="149" y="75"/>
                    </a:cubicBezTo>
                    <a:cubicBezTo>
                      <a:pt x="153" y="78"/>
                      <a:pt x="152" y="88"/>
                      <a:pt x="153" y="95"/>
                    </a:cubicBezTo>
                    <a:cubicBezTo>
                      <a:pt x="147" y="96"/>
                      <a:pt x="141" y="97"/>
                      <a:pt x="135" y="96"/>
                    </a:cubicBezTo>
                    <a:cubicBezTo>
                      <a:pt x="132" y="96"/>
                      <a:pt x="129" y="92"/>
                      <a:pt x="125" y="90"/>
                    </a:cubicBezTo>
                    <a:cubicBezTo>
                      <a:pt x="87" y="66"/>
                      <a:pt x="48" y="41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4" name="Freeform 121">
                <a:extLst>
                  <a:ext uri="{FF2B5EF4-FFF2-40B4-BE49-F238E27FC236}">
                    <a16:creationId xmlns:a16="http://schemas.microsoft.com/office/drawing/2014/main" xmlns="" id="{A6BE3D59-AC66-43BA-A734-4C8D55739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354013"/>
                <a:ext cx="38100" cy="28575"/>
              </a:xfrm>
              <a:custGeom>
                <a:avLst/>
                <a:gdLst>
                  <a:gd name="T0" fmla="*/ 0 w 94"/>
                  <a:gd name="T1" fmla="*/ 17 h 35"/>
                  <a:gd name="T2" fmla="*/ 87 w 94"/>
                  <a:gd name="T3" fmla="*/ 4 h 35"/>
                  <a:gd name="T4" fmla="*/ 94 w 94"/>
                  <a:gd name="T5" fmla="*/ 18 h 35"/>
                  <a:gd name="T6" fmla="*/ 16 w 94"/>
                  <a:gd name="T7" fmla="*/ 34 h 35"/>
                  <a:gd name="T8" fmla="*/ 0 w 94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5">
                    <a:moveTo>
                      <a:pt x="0" y="17"/>
                    </a:moveTo>
                    <a:cubicBezTo>
                      <a:pt x="33" y="4"/>
                      <a:pt x="60" y="0"/>
                      <a:pt x="87" y="4"/>
                    </a:cubicBezTo>
                    <a:cubicBezTo>
                      <a:pt x="90" y="5"/>
                      <a:pt x="91" y="13"/>
                      <a:pt x="94" y="18"/>
                    </a:cubicBezTo>
                    <a:cubicBezTo>
                      <a:pt x="69" y="35"/>
                      <a:pt x="42" y="33"/>
                      <a:pt x="16" y="34"/>
                    </a:cubicBezTo>
                    <a:cubicBezTo>
                      <a:pt x="13" y="35"/>
                      <a:pt x="8" y="27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5" name="Freeform 122">
                <a:extLst>
                  <a:ext uri="{FF2B5EF4-FFF2-40B4-BE49-F238E27FC236}">
                    <a16:creationId xmlns:a16="http://schemas.microsoft.com/office/drawing/2014/main" xmlns="" id="{F016317D-CA6A-4780-A1BC-3A99A663B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25" y="242888"/>
                <a:ext cx="38100" cy="31750"/>
              </a:xfrm>
              <a:custGeom>
                <a:avLst/>
                <a:gdLst>
                  <a:gd name="T0" fmla="*/ 85 w 92"/>
                  <a:gd name="T1" fmla="*/ 0 h 39"/>
                  <a:gd name="T2" fmla="*/ 61 w 92"/>
                  <a:gd name="T3" fmla="*/ 31 h 39"/>
                  <a:gd name="T4" fmla="*/ 0 w 92"/>
                  <a:gd name="T5" fmla="*/ 13 h 39"/>
                  <a:gd name="T6" fmla="*/ 85 w 92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39">
                    <a:moveTo>
                      <a:pt x="85" y="0"/>
                    </a:moveTo>
                    <a:cubicBezTo>
                      <a:pt x="92" y="29"/>
                      <a:pt x="75" y="29"/>
                      <a:pt x="61" y="31"/>
                    </a:cubicBezTo>
                    <a:cubicBezTo>
                      <a:pt x="13" y="39"/>
                      <a:pt x="13" y="39"/>
                      <a:pt x="0" y="13"/>
                    </a:cubicBezTo>
                    <a:cubicBezTo>
                      <a:pt x="29" y="9"/>
                      <a:pt x="55" y="5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6" name="Freeform 123">
                <a:extLst>
                  <a:ext uri="{FF2B5EF4-FFF2-40B4-BE49-F238E27FC236}">
                    <a16:creationId xmlns:a16="http://schemas.microsoft.com/office/drawing/2014/main" xmlns="" id="{4A7B8A27-88BB-41DF-88F4-3E7E349C5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3" y="376238"/>
                <a:ext cx="36513" cy="26988"/>
              </a:xfrm>
              <a:custGeom>
                <a:avLst/>
                <a:gdLst>
                  <a:gd name="T0" fmla="*/ 0 w 90"/>
                  <a:gd name="T1" fmla="*/ 13 h 34"/>
                  <a:gd name="T2" fmla="*/ 77 w 90"/>
                  <a:gd name="T3" fmla="*/ 1 h 34"/>
                  <a:gd name="T4" fmla="*/ 89 w 90"/>
                  <a:gd name="T5" fmla="*/ 9 h 34"/>
                  <a:gd name="T6" fmla="*/ 84 w 90"/>
                  <a:gd name="T7" fmla="*/ 22 h 34"/>
                  <a:gd name="T8" fmla="*/ 11 w 90"/>
                  <a:gd name="T9" fmla="*/ 34 h 34"/>
                  <a:gd name="T10" fmla="*/ 0 w 90"/>
                  <a:gd name="T11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4">
                    <a:moveTo>
                      <a:pt x="0" y="13"/>
                    </a:moveTo>
                    <a:cubicBezTo>
                      <a:pt x="29" y="8"/>
                      <a:pt x="53" y="4"/>
                      <a:pt x="77" y="1"/>
                    </a:cubicBezTo>
                    <a:cubicBezTo>
                      <a:pt x="81" y="0"/>
                      <a:pt x="87" y="5"/>
                      <a:pt x="89" y="9"/>
                    </a:cubicBezTo>
                    <a:cubicBezTo>
                      <a:pt x="90" y="12"/>
                      <a:pt x="87" y="21"/>
                      <a:pt x="84" y="22"/>
                    </a:cubicBezTo>
                    <a:cubicBezTo>
                      <a:pt x="60" y="26"/>
                      <a:pt x="36" y="31"/>
                      <a:pt x="11" y="34"/>
                    </a:cubicBezTo>
                    <a:cubicBezTo>
                      <a:pt x="9" y="34"/>
                      <a:pt x="6" y="24"/>
                      <a:pt x="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7" name="Freeform 124">
                <a:extLst>
                  <a:ext uri="{FF2B5EF4-FFF2-40B4-BE49-F238E27FC236}">
                    <a16:creationId xmlns:a16="http://schemas.microsoft.com/office/drawing/2014/main" xmlns="" id="{FAEAAECE-E43B-4DEB-A714-FD15024B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6013" y="393700"/>
                <a:ext cx="38100" cy="34925"/>
              </a:xfrm>
              <a:custGeom>
                <a:avLst/>
                <a:gdLst>
                  <a:gd name="T0" fmla="*/ 96 w 96"/>
                  <a:gd name="T1" fmla="*/ 20 h 44"/>
                  <a:gd name="T2" fmla="*/ 0 w 96"/>
                  <a:gd name="T3" fmla="*/ 38 h 44"/>
                  <a:gd name="T4" fmla="*/ 96 w 96"/>
                  <a:gd name="T5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44">
                    <a:moveTo>
                      <a:pt x="96" y="20"/>
                    </a:moveTo>
                    <a:cubicBezTo>
                      <a:pt x="61" y="38"/>
                      <a:pt x="33" y="44"/>
                      <a:pt x="0" y="38"/>
                    </a:cubicBezTo>
                    <a:cubicBezTo>
                      <a:pt x="15" y="9"/>
                      <a:pt x="58" y="0"/>
                      <a:pt x="9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8" name="Freeform 125">
                <a:extLst>
                  <a:ext uri="{FF2B5EF4-FFF2-40B4-BE49-F238E27FC236}">
                    <a16:creationId xmlns:a16="http://schemas.microsoft.com/office/drawing/2014/main" xmlns="" id="{52851D8B-5297-49B4-A9A2-B825AC80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5" y="419100"/>
                <a:ext cx="34925" cy="33338"/>
              </a:xfrm>
              <a:custGeom>
                <a:avLst/>
                <a:gdLst>
                  <a:gd name="T0" fmla="*/ 84 w 84"/>
                  <a:gd name="T1" fmla="*/ 8 h 41"/>
                  <a:gd name="T2" fmla="*/ 82 w 84"/>
                  <a:gd name="T3" fmla="*/ 23 h 41"/>
                  <a:gd name="T4" fmla="*/ 10 w 84"/>
                  <a:gd name="T5" fmla="*/ 41 h 41"/>
                  <a:gd name="T6" fmla="*/ 0 w 84"/>
                  <a:gd name="T7" fmla="*/ 31 h 41"/>
                  <a:gd name="T8" fmla="*/ 6 w 84"/>
                  <a:gd name="T9" fmla="*/ 18 h 41"/>
                  <a:gd name="T10" fmla="*/ 84 w 84"/>
                  <a:gd name="T11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41">
                    <a:moveTo>
                      <a:pt x="84" y="8"/>
                    </a:moveTo>
                    <a:cubicBezTo>
                      <a:pt x="83" y="14"/>
                      <a:pt x="84" y="23"/>
                      <a:pt x="82" y="23"/>
                    </a:cubicBezTo>
                    <a:cubicBezTo>
                      <a:pt x="58" y="30"/>
                      <a:pt x="34" y="36"/>
                      <a:pt x="10" y="41"/>
                    </a:cubicBezTo>
                    <a:cubicBezTo>
                      <a:pt x="7" y="41"/>
                      <a:pt x="1" y="35"/>
                      <a:pt x="0" y="31"/>
                    </a:cubicBezTo>
                    <a:cubicBezTo>
                      <a:pt x="0" y="27"/>
                      <a:pt x="3" y="19"/>
                      <a:pt x="6" y="18"/>
                    </a:cubicBezTo>
                    <a:cubicBezTo>
                      <a:pt x="31" y="11"/>
                      <a:pt x="56" y="0"/>
                      <a:pt x="8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69" name="Freeform 126">
                <a:extLst>
                  <a:ext uri="{FF2B5EF4-FFF2-40B4-BE49-F238E27FC236}">
                    <a16:creationId xmlns:a16="http://schemas.microsoft.com/office/drawing/2014/main" xmlns="" id="{50D7990F-8C08-47C0-B72B-0B2C552F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425" y="447675"/>
                <a:ext cx="36513" cy="41275"/>
              </a:xfrm>
              <a:custGeom>
                <a:avLst/>
                <a:gdLst>
                  <a:gd name="T0" fmla="*/ 0 w 89"/>
                  <a:gd name="T1" fmla="*/ 27 h 49"/>
                  <a:gd name="T2" fmla="*/ 82 w 89"/>
                  <a:gd name="T3" fmla="*/ 3 h 49"/>
                  <a:gd name="T4" fmla="*/ 66 w 89"/>
                  <a:gd name="T5" fmla="*/ 29 h 49"/>
                  <a:gd name="T6" fmla="*/ 0 w 89"/>
                  <a:gd name="T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" h="49">
                    <a:moveTo>
                      <a:pt x="0" y="27"/>
                    </a:moveTo>
                    <a:cubicBezTo>
                      <a:pt x="26" y="9"/>
                      <a:pt x="53" y="0"/>
                      <a:pt x="82" y="3"/>
                    </a:cubicBezTo>
                    <a:cubicBezTo>
                      <a:pt x="89" y="22"/>
                      <a:pt x="78" y="27"/>
                      <a:pt x="66" y="29"/>
                    </a:cubicBezTo>
                    <a:cubicBezTo>
                      <a:pt x="44" y="33"/>
                      <a:pt x="21" y="49"/>
                      <a:pt x="0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0" name="Freeform 127">
                <a:extLst>
                  <a:ext uri="{FF2B5EF4-FFF2-40B4-BE49-F238E27FC236}">
                    <a16:creationId xmlns:a16="http://schemas.microsoft.com/office/drawing/2014/main" xmlns="" id="{CE249E05-B187-42C5-AAB0-832328791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3563" y="182563"/>
                <a:ext cx="34925" cy="31750"/>
              </a:xfrm>
              <a:custGeom>
                <a:avLst/>
                <a:gdLst>
                  <a:gd name="T0" fmla="*/ 85 w 85"/>
                  <a:gd name="T1" fmla="*/ 22 h 38"/>
                  <a:gd name="T2" fmla="*/ 4 w 85"/>
                  <a:gd name="T3" fmla="*/ 37 h 38"/>
                  <a:gd name="T4" fmla="*/ 0 w 85"/>
                  <a:gd name="T5" fmla="*/ 19 h 38"/>
                  <a:gd name="T6" fmla="*/ 53 w 85"/>
                  <a:gd name="T7" fmla="*/ 6 h 38"/>
                  <a:gd name="T8" fmla="*/ 85 w 85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8">
                    <a:moveTo>
                      <a:pt x="85" y="22"/>
                    </a:moveTo>
                    <a:cubicBezTo>
                      <a:pt x="60" y="37"/>
                      <a:pt x="32" y="38"/>
                      <a:pt x="4" y="37"/>
                    </a:cubicBezTo>
                    <a:cubicBezTo>
                      <a:pt x="3" y="37"/>
                      <a:pt x="0" y="19"/>
                      <a:pt x="0" y="19"/>
                    </a:cubicBezTo>
                    <a:cubicBezTo>
                      <a:pt x="18" y="14"/>
                      <a:pt x="35" y="9"/>
                      <a:pt x="53" y="6"/>
                    </a:cubicBezTo>
                    <a:cubicBezTo>
                      <a:pt x="64" y="4"/>
                      <a:pt x="78" y="0"/>
                      <a:pt x="85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1" name="Freeform 128">
                <a:extLst>
                  <a:ext uri="{FF2B5EF4-FFF2-40B4-BE49-F238E27FC236}">
                    <a16:creationId xmlns:a16="http://schemas.microsoft.com/office/drawing/2014/main" xmlns="" id="{DDF00BDF-30C9-433B-AD90-B5857F7E8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475" y="165100"/>
                <a:ext cx="38100" cy="31750"/>
              </a:xfrm>
              <a:custGeom>
                <a:avLst/>
                <a:gdLst>
                  <a:gd name="T0" fmla="*/ 90 w 90"/>
                  <a:gd name="T1" fmla="*/ 12 h 38"/>
                  <a:gd name="T2" fmla="*/ 0 w 90"/>
                  <a:gd name="T3" fmla="*/ 19 h 38"/>
                  <a:gd name="T4" fmla="*/ 78 w 90"/>
                  <a:gd name="T5" fmla="*/ 0 h 38"/>
                  <a:gd name="T6" fmla="*/ 90 w 90"/>
                  <a:gd name="T7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38">
                    <a:moveTo>
                      <a:pt x="90" y="12"/>
                    </a:moveTo>
                    <a:cubicBezTo>
                      <a:pt x="53" y="36"/>
                      <a:pt x="21" y="38"/>
                      <a:pt x="0" y="19"/>
                    </a:cubicBezTo>
                    <a:cubicBezTo>
                      <a:pt x="24" y="0"/>
                      <a:pt x="51" y="2"/>
                      <a:pt x="78" y="0"/>
                    </a:cubicBezTo>
                    <a:cubicBezTo>
                      <a:pt x="81" y="0"/>
                      <a:pt x="86" y="8"/>
                      <a:pt x="9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2" name="Freeform 129">
                <a:extLst>
                  <a:ext uri="{FF2B5EF4-FFF2-40B4-BE49-F238E27FC236}">
                    <a16:creationId xmlns:a16="http://schemas.microsoft.com/office/drawing/2014/main" xmlns="" id="{5522D37A-8116-49B4-A1B5-DA6C72D04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207963"/>
                <a:ext cx="36513" cy="25400"/>
              </a:xfrm>
              <a:custGeom>
                <a:avLst/>
                <a:gdLst>
                  <a:gd name="T0" fmla="*/ 87 w 87"/>
                  <a:gd name="T1" fmla="*/ 16 h 32"/>
                  <a:gd name="T2" fmla="*/ 62 w 87"/>
                  <a:gd name="T3" fmla="*/ 27 h 32"/>
                  <a:gd name="T4" fmla="*/ 7 w 87"/>
                  <a:gd name="T5" fmla="*/ 32 h 32"/>
                  <a:gd name="T6" fmla="*/ 1 w 87"/>
                  <a:gd name="T7" fmla="*/ 24 h 32"/>
                  <a:gd name="T8" fmla="*/ 6 w 87"/>
                  <a:gd name="T9" fmla="*/ 11 h 32"/>
                  <a:gd name="T10" fmla="*/ 87 w 87"/>
                  <a:gd name="T11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2">
                    <a:moveTo>
                      <a:pt x="87" y="16"/>
                    </a:moveTo>
                    <a:cubicBezTo>
                      <a:pt x="79" y="20"/>
                      <a:pt x="71" y="25"/>
                      <a:pt x="62" y="27"/>
                    </a:cubicBezTo>
                    <a:cubicBezTo>
                      <a:pt x="44" y="30"/>
                      <a:pt x="25" y="31"/>
                      <a:pt x="7" y="32"/>
                    </a:cubicBezTo>
                    <a:cubicBezTo>
                      <a:pt x="5" y="32"/>
                      <a:pt x="0" y="27"/>
                      <a:pt x="1" y="24"/>
                    </a:cubicBezTo>
                    <a:cubicBezTo>
                      <a:pt x="1" y="19"/>
                      <a:pt x="3" y="13"/>
                      <a:pt x="6" y="11"/>
                    </a:cubicBezTo>
                    <a:cubicBezTo>
                      <a:pt x="17" y="2"/>
                      <a:pt x="67" y="0"/>
                      <a:pt x="87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3" name="Freeform 130">
                <a:extLst>
                  <a:ext uri="{FF2B5EF4-FFF2-40B4-BE49-F238E27FC236}">
                    <a16:creationId xmlns:a16="http://schemas.microsoft.com/office/drawing/2014/main" xmlns="" id="{C0A34A80-9120-49CD-B6D3-227FACB9F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038" y="263525"/>
                <a:ext cx="38100" cy="26988"/>
              </a:xfrm>
              <a:custGeom>
                <a:avLst/>
                <a:gdLst>
                  <a:gd name="T0" fmla="*/ 95 w 95"/>
                  <a:gd name="T1" fmla="*/ 15 h 32"/>
                  <a:gd name="T2" fmla="*/ 9 w 95"/>
                  <a:gd name="T3" fmla="*/ 30 h 32"/>
                  <a:gd name="T4" fmla="*/ 20 w 95"/>
                  <a:gd name="T5" fmla="*/ 6 h 32"/>
                  <a:gd name="T6" fmla="*/ 82 w 95"/>
                  <a:gd name="T7" fmla="*/ 1 h 32"/>
                  <a:gd name="T8" fmla="*/ 95 w 95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32">
                    <a:moveTo>
                      <a:pt x="95" y="15"/>
                    </a:moveTo>
                    <a:cubicBezTo>
                      <a:pt x="64" y="32"/>
                      <a:pt x="36" y="32"/>
                      <a:pt x="9" y="30"/>
                    </a:cubicBezTo>
                    <a:cubicBezTo>
                      <a:pt x="0" y="14"/>
                      <a:pt x="9" y="8"/>
                      <a:pt x="20" y="6"/>
                    </a:cubicBezTo>
                    <a:cubicBezTo>
                      <a:pt x="41" y="3"/>
                      <a:pt x="62" y="1"/>
                      <a:pt x="82" y="1"/>
                    </a:cubicBezTo>
                    <a:cubicBezTo>
                      <a:pt x="85" y="0"/>
                      <a:pt x="89" y="7"/>
                      <a:pt x="9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4" name="Freeform 131">
                <a:extLst>
                  <a:ext uri="{FF2B5EF4-FFF2-40B4-BE49-F238E27FC236}">
                    <a16:creationId xmlns:a16="http://schemas.microsoft.com/office/drawing/2014/main" xmlns="" id="{E6C9CAF6-B720-41E0-8D22-09D44E7F5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4950" y="280988"/>
                <a:ext cx="36513" cy="31750"/>
              </a:xfrm>
              <a:custGeom>
                <a:avLst/>
                <a:gdLst>
                  <a:gd name="T0" fmla="*/ 0 w 90"/>
                  <a:gd name="T1" fmla="*/ 28 h 39"/>
                  <a:gd name="T2" fmla="*/ 16 w 90"/>
                  <a:gd name="T3" fmla="*/ 9 h 39"/>
                  <a:gd name="T4" fmla="*/ 75 w 90"/>
                  <a:gd name="T5" fmla="*/ 0 h 39"/>
                  <a:gd name="T6" fmla="*/ 89 w 90"/>
                  <a:gd name="T7" fmla="*/ 10 h 39"/>
                  <a:gd name="T8" fmla="*/ 81 w 90"/>
                  <a:gd name="T9" fmla="*/ 24 h 39"/>
                  <a:gd name="T10" fmla="*/ 0 w 90"/>
                  <a:gd name="T11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8" y="19"/>
                      <a:pt x="11" y="10"/>
                      <a:pt x="16" y="9"/>
                    </a:cubicBezTo>
                    <a:cubicBezTo>
                      <a:pt x="36" y="5"/>
                      <a:pt x="55" y="2"/>
                      <a:pt x="75" y="0"/>
                    </a:cubicBezTo>
                    <a:cubicBezTo>
                      <a:pt x="80" y="0"/>
                      <a:pt x="88" y="5"/>
                      <a:pt x="89" y="10"/>
                    </a:cubicBezTo>
                    <a:cubicBezTo>
                      <a:pt x="90" y="14"/>
                      <a:pt x="85" y="23"/>
                      <a:pt x="81" y="24"/>
                    </a:cubicBezTo>
                    <a:cubicBezTo>
                      <a:pt x="56" y="30"/>
                      <a:pt x="31" y="3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5" name="Freeform 132">
                <a:extLst>
                  <a:ext uri="{FF2B5EF4-FFF2-40B4-BE49-F238E27FC236}">
                    <a16:creationId xmlns:a16="http://schemas.microsoft.com/office/drawing/2014/main" xmlns="" id="{D21DB0E7-AB19-4EAA-B7EE-E39AA0DA3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1450" y="292100"/>
                <a:ext cx="36513" cy="33338"/>
              </a:xfrm>
              <a:custGeom>
                <a:avLst/>
                <a:gdLst>
                  <a:gd name="T0" fmla="*/ 90 w 90"/>
                  <a:gd name="T1" fmla="*/ 26 h 41"/>
                  <a:gd name="T2" fmla="*/ 9 w 90"/>
                  <a:gd name="T3" fmla="*/ 41 h 41"/>
                  <a:gd name="T4" fmla="*/ 1 w 90"/>
                  <a:gd name="T5" fmla="*/ 29 h 41"/>
                  <a:gd name="T6" fmla="*/ 6 w 90"/>
                  <a:gd name="T7" fmla="*/ 20 h 41"/>
                  <a:gd name="T8" fmla="*/ 85 w 90"/>
                  <a:gd name="T9" fmla="*/ 14 h 41"/>
                  <a:gd name="T10" fmla="*/ 90 w 90"/>
                  <a:gd name="T11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1">
                    <a:moveTo>
                      <a:pt x="90" y="26"/>
                    </a:moveTo>
                    <a:cubicBezTo>
                      <a:pt x="65" y="40"/>
                      <a:pt x="37" y="41"/>
                      <a:pt x="9" y="41"/>
                    </a:cubicBezTo>
                    <a:cubicBezTo>
                      <a:pt x="6" y="41"/>
                      <a:pt x="2" y="34"/>
                      <a:pt x="1" y="29"/>
                    </a:cubicBezTo>
                    <a:cubicBezTo>
                      <a:pt x="0" y="27"/>
                      <a:pt x="3" y="20"/>
                      <a:pt x="6" y="20"/>
                    </a:cubicBezTo>
                    <a:cubicBezTo>
                      <a:pt x="32" y="15"/>
                      <a:pt x="57" y="0"/>
                      <a:pt x="85" y="14"/>
                    </a:cubicBezTo>
                    <a:cubicBezTo>
                      <a:pt x="87" y="15"/>
                      <a:pt x="87" y="19"/>
                      <a:pt x="9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6" name="Freeform 133">
                <a:extLst>
                  <a:ext uri="{FF2B5EF4-FFF2-40B4-BE49-F238E27FC236}">
                    <a16:creationId xmlns:a16="http://schemas.microsoft.com/office/drawing/2014/main" xmlns="" id="{7D72A775-BFCA-4238-B2BD-3E91D1A46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334963"/>
                <a:ext cx="36513" cy="31750"/>
              </a:xfrm>
              <a:custGeom>
                <a:avLst/>
                <a:gdLst>
                  <a:gd name="T0" fmla="*/ 0 w 87"/>
                  <a:gd name="T1" fmla="*/ 17 h 37"/>
                  <a:gd name="T2" fmla="*/ 76 w 87"/>
                  <a:gd name="T3" fmla="*/ 2 h 37"/>
                  <a:gd name="T4" fmla="*/ 86 w 87"/>
                  <a:gd name="T5" fmla="*/ 11 h 37"/>
                  <a:gd name="T6" fmla="*/ 83 w 87"/>
                  <a:gd name="T7" fmla="*/ 21 h 37"/>
                  <a:gd name="T8" fmla="*/ 4 w 87"/>
                  <a:gd name="T9" fmla="*/ 29 h 37"/>
                  <a:gd name="T10" fmla="*/ 0 w 87"/>
                  <a:gd name="T1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7">
                    <a:moveTo>
                      <a:pt x="0" y="17"/>
                    </a:moveTo>
                    <a:cubicBezTo>
                      <a:pt x="24" y="0"/>
                      <a:pt x="50" y="3"/>
                      <a:pt x="76" y="2"/>
                    </a:cubicBezTo>
                    <a:cubicBezTo>
                      <a:pt x="79" y="2"/>
                      <a:pt x="84" y="7"/>
                      <a:pt x="86" y="11"/>
                    </a:cubicBezTo>
                    <a:cubicBezTo>
                      <a:pt x="87" y="13"/>
                      <a:pt x="85" y="19"/>
                      <a:pt x="83" y="21"/>
                    </a:cubicBezTo>
                    <a:cubicBezTo>
                      <a:pt x="72" y="31"/>
                      <a:pt x="18" y="37"/>
                      <a:pt x="4" y="29"/>
                    </a:cubicBezTo>
                    <a:cubicBezTo>
                      <a:pt x="2" y="27"/>
                      <a:pt x="2" y="22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7" name="Freeform 134">
                <a:extLst>
                  <a:ext uri="{FF2B5EF4-FFF2-40B4-BE49-F238E27FC236}">
                    <a16:creationId xmlns:a16="http://schemas.microsoft.com/office/drawing/2014/main" xmlns="" id="{A338310B-B811-4348-A3A3-6FB4A2C6F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79375"/>
                <a:ext cx="34925" cy="36513"/>
              </a:xfrm>
              <a:custGeom>
                <a:avLst/>
                <a:gdLst>
                  <a:gd name="T0" fmla="*/ 85 w 85"/>
                  <a:gd name="T1" fmla="*/ 11 h 44"/>
                  <a:gd name="T2" fmla="*/ 73 w 85"/>
                  <a:gd name="T3" fmla="*/ 28 h 44"/>
                  <a:gd name="T4" fmla="*/ 16 w 85"/>
                  <a:gd name="T5" fmla="*/ 43 h 44"/>
                  <a:gd name="T6" fmla="*/ 1 w 85"/>
                  <a:gd name="T7" fmla="*/ 35 h 44"/>
                  <a:gd name="T8" fmla="*/ 8 w 85"/>
                  <a:gd name="T9" fmla="*/ 20 h 44"/>
                  <a:gd name="T10" fmla="*/ 78 w 85"/>
                  <a:gd name="T11" fmla="*/ 0 h 44"/>
                  <a:gd name="T12" fmla="*/ 85 w 85"/>
                  <a:gd name="T13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4">
                    <a:moveTo>
                      <a:pt x="85" y="11"/>
                    </a:moveTo>
                    <a:cubicBezTo>
                      <a:pt x="81" y="17"/>
                      <a:pt x="79" y="26"/>
                      <a:pt x="73" y="28"/>
                    </a:cubicBezTo>
                    <a:cubicBezTo>
                      <a:pt x="55" y="34"/>
                      <a:pt x="35" y="39"/>
                      <a:pt x="16" y="43"/>
                    </a:cubicBezTo>
                    <a:cubicBezTo>
                      <a:pt x="11" y="44"/>
                      <a:pt x="3" y="39"/>
                      <a:pt x="1" y="35"/>
                    </a:cubicBezTo>
                    <a:cubicBezTo>
                      <a:pt x="0" y="31"/>
                      <a:pt x="4" y="21"/>
                      <a:pt x="8" y="20"/>
                    </a:cubicBezTo>
                    <a:cubicBezTo>
                      <a:pt x="31" y="12"/>
                      <a:pt x="55" y="7"/>
                      <a:pt x="78" y="0"/>
                    </a:cubicBezTo>
                    <a:cubicBezTo>
                      <a:pt x="81" y="4"/>
                      <a:pt x="83" y="7"/>
                      <a:pt x="85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8" name="Freeform 135">
                <a:extLst>
                  <a:ext uri="{FF2B5EF4-FFF2-40B4-BE49-F238E27FC236}">
                    <a16:creationId xmlns:a16="http://schemas.microsoft.com/office/drawing/2014/main" xmlns="" id="{3B099DDE-66F0-4F52-891B-815ECFF19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111125"/>
                <a:ext cx="36513" cy="38100"/>
              </a:xfrm>
              <a:custGeom>
                <a:avLst/>
                <a:gdLst>
                  <a:gd name="T0" fmla="*/ 86 w 86"/>
                  <a:gd name="T1" fmla="*/ 14 h 47"/>
                  <a:gd name="T2" fmla="*/ 0 w 86"/>
                  <a:gd name="T3" fmla="*/ 29 h 47"/>
                  <a:gd name="T4" fmla="*/ 86 w 86"/>
                  <a:gd name="T5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47">
                    <a:moveTo>
                      <a:pt x="86" y="14"/>
                    </a:moveTo>
                    <a:cubicBezTo>
                      <a:pt x="64" y="40"/>
                      <a:pt x="23" y="47"/>
                      <a:pt x="0" y="29"/>
                    </a:cubicBezTo>
                    <a:cubicBezTo>
                      <a:pt x="24" y="6"/>
                      <a:pt x="60" y="0"/>
                      <a:pt x="86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xmlns="" id="{1857310E-E6F4-43EA-8187-2D8B0F258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8838" y="523875"/>
                <a:ext cx="36513" cy="41275"/>
              </a:xfrm>
              <a:custGeom>
                <a:avLst/>
                <a:gdLst>
                  <a:gd name="T0" fmla="*/ 0 w 92"/>
                  <a:gd name="T1" fmla="*/ 35 h 51"/>
                  <a:gd name="T2" fmla="*/ 74 w 92"/>
                  <a:gd name="T3" fmla="*/ 1 h 51"/>
                  <a:gd name="T4" fmla="*/ 90 w 92"/>
                  <a:gd name="T5" fmla="*/ 8 h 51"/>
                  <a:gd name="T6" fmla="*/ 87 w 92"/>
                  <a:gd name="T7" fmla="*/ 22 h 51"/>
                  <a:gd name="T8" fmla="*/ 19 w 92"/>
                  <a:gd name="T9" fmla="*/ 50 h 51"/>
                  <a:gd name="T10" fmla="*/ 0 w 92"/>
                  <a:gd name="T11" fmla="*/ 3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51">
                    <a:moveTo>
                      <a:pt x="0" y="35"/>
                    </a:moveTo>
                    <a:cubicBezTo>
                      <a:pt x="30" y="21"/>
                      <a:pt x="52" y="10"/>
                      <a:pt x="74" y="1"/>
                    </a:cubicBezTo>
                    <a:cubicBezTo>
                      <a:pt x="78" y="0"/>
                      <a:pt x="86" y="4"/>
                      <a:pt x="90" y="8"/>
                    </a:cubicBezTo>
                    <a:cubicBezTo>
                      <a:pt x="92" y="10"/>
                      <a:pt x="90" y="20"/>
                      <a:pt x="87" y="22"/>
                    </a:cubicBezTo>
                    <a:cubicBezTo>
                      <a:pt x="65" y="32"/>
                      <a:pt x="42" y="41"/>
                      <a:pt x="19" y="50"/>
                    </a:cubicBezTo>
                    <a:cubicBezTo>
                      <a:pt x="17" y="51"/>
                      <a:pt x="12" y="44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0" name="Freeform 137">
                <a:extLst>
                  <a:ext uri="{FF2B5EF4-FFF2-40B4-BE49-F238E27FC236}">
                    <a16:creationId xmlns:a16="http://schemas.microsoft.com/office/drawing/2014/main" xmlns="" id="{A2DB54FB-B9A2-443B-AF5E-76077A32C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8" y="317500"/>
                <a:ext cx="39688" cy="25400"/>
              </a:xfrm>
              <a:custGeom>
                <a:avLst/>
                <a:gdLst>
                  <a:gd name="T0" fmla="*/ 0 w 98"/>
                  <a:gd name="T1" fmla="*/ 12 h 32"/>
                  <a:gd name="T2" fmla="*/ 85 w 98"/>
                  <a:gd name="T3" fmla="*/ 0 h 32"/>
                  <a:gd name="T4" fmla="*/ 80 w 98"/>
                  <a:gd name="T5" fmla="*/ 26 h 32"/>
                  <a:gd name="T6" fmla="*/ 14 w 98"/>
                  <a:gd name="T7" fmla="*/ 32 h 32"/>
                  <a:gd name="T8" fmla="*/ 0 w 98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2">
                    <a:moveTo>
                      <a:pt x="0" y="12"/>
                    </a:moveTo>
                    <a:cubicBezTo>
                      <a:pt x="34" y="7"/>
                      <a:pt x="61" y="3"/>
                      <a:pt x="85" y="0"/>
                    </a:cubicBezTo>
                    <a:cubicBezTo>
                      <a:pt x="98" y="16"/>
                      <a:pt x="92" y="24"/>
                      <a:pt x="80" y="26"/>
                    </a:cubicBezTo>
                    <a:cubicBezTo>
                      <a:pt x="58" y="30"/>
                      <a:pt x="36" y="31"/>
                      <a:pt x="14" y="32"/>
                    </a:cubicBezTo>
                    <a:cubicBezTo>
                      <a:pt x="11" y="32"/>
                      <a:pt x="9" y="25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1" name="Freeform 138">
                <a:extLst>
                  <a:ext uri="{FF2B5EF4-FFF2-40B4-BE49-F238E27FC236}">
                    <a16:creationId xmlns:a16="http://schemas.microsoft.com/office/drawing/2014/main" xmlns="" id="{3CDA2BE7-DE1E-4BA8-87E2-C78809393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150" y="139700"/>
                <a:ext cx="34925" cy="31750"/>
              </a:xfrm>
              <a:custGeom>
                <a:avLst/>
                <a:gdLst>
                  <a:gd name="T0" fmla="*/ 87 w 87"/>
                  <a:gd name="T1" fmla="*/ 9 h 38"/>
                  <a:gd name="T2" fmla="*/ 75 w 87"/>
                  <a:gd name="T3" fmla="*/ 26 h 38"/>
                  <a:gd name="T4" fmla="*/ 17 w 87"/>
                  <a:gd name="T5" fmla="*/ 37 h 38"/>
                  <a:gd name="T6" fmla="*/ 0 w 87"/>
                  <a:gd name="T7" fmla="*/ 26 h 38"/>
                  <a:gd name="T8" fmla="*/ 12 w 87"/>
                  <a:gd name="T9" fmla="*/ 12 h 38"/>
                  <a:gd name="T10" fmla="*/ 80 w 87"/>
                  <a:gd name="T11" fmla="*/ 0 h 38"/>
                  <a:gd name="T12" fmla="*/ 87 w 87"/>
                  <a:gd name="T1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38">
                    <a:moveTo>
                      <a:pt x="87" y="9"/>
                    </a:moveTo>
                    <a:cubicBezTo>
                      <a:pt x="83" y="15"/>
                      <a:pt x="80" y="25"/>
                      <a:pt x="75" y="26"/>
                    </a:cubicBezTo>
                    <a:cubicBezTo>
                      <a:pt x="56" y="31"/>
                      <a:pt x="37" y="35"/>
                      <a:pt x="17" y="37"/>
                    </a:cubicBezTo>
                    <a:cubicBezTo>
                      <a:pt x="12" y="38"/>
                      <a:pt x="6" y="30"/>
                      <a:pt x="0" y="26"/>
                    </a:cubicBezTo>
                    <a:cubicBezTo>
                      <a:pt x="4" y="21"/>
                      <a:pt x="7" y="13"/>
                      <a:pt x="12" y="12"/>
                    </a:cubicBezTo>
                    <a:cubicBezTo>
                      <a:pt x="34" y="7"/>
                      <a:pt x="57" y="4"/>
                      <a:pt x="80" y="0"/>
                    </a:cubicBezTo>
                    <a:cubicBezTo>
                      <a:pt x="82" y="3"/>
                      <a:pt x="84" y="6"/>
                      <a:pt x="87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2" name="Freeform 139">
                <a:extLst>
                  <a:ext uri="{FF2B5EF4-FFF2-40B4-BE49-F238E27FC236}">
                    <a16:creationId xmlns:a16="http://schemas.microsoft.com/office/drawing/2014/main" xmlns="" id="{8889037F-8255-4461-9C53-C83FD3A93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1800" y="220663"/>
                <a:ext cx="36513" cy="33338"/>
              </a:xfrm>
              <a:custGeom>
                <a:avLst/>
                <a:gdLst>
                  <a:gd name="T0" fmla="*/ 88 w 88"/>
                  <a:gd name="T1" fmla="*/ 16 h 42"/>
                  <a:gd name="T2" fmla="*/ 77 w 88"/>
                  <a:gd name="T3" fmla="*/ 31 h 42"/>
                  <a:gd name="T4" fmla="*/ 15 w 88"/>
                  <a:gd name="T5" fmla="*/ 42 h 42"/>
                  <a:gd name="T6" fmla="*/ 1 w 88"/>
                  <a:gd name="T7" fmla="*/ 32 h 42"/>
                  <a:gd name="T8" fmla="*/ 6 w 88"/>
                  <a:gd name="T9" fmla="*/ 19 h 42"/>
                  <a:gd name="T10" fmla="*/ 88 w 88"/>
                  <a:gd name="T1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42">
                    <a:moveTo>
                      <a:pt x="88" y="16"/>
                    </a:moveTo>
                    <a:cubicBezTo>
                      <a:pt x="83" y="22"/>
                      <a:pt x="81" y="31"/>
                      <a:pt x="77" y="31"/>
                    </a:cubicBezTo>
                    <a:cubicBezTo>
                      <a:pt x="56" y="36"/>
                      <a:pt x="36" y="40"/>
                      <a:pt x="15" y="42"/>
                    </a:cubicBezTo>
                    <a:cubicBezTo>
                      <a:pt x="11" y="42"/>
                      <a:pt x="4" y="36"/>
                      <a:pt x="1" y="32"/>
                    </a:cubicBezTo>
                    <a:cubicBezTo>
                      <a:pt x="0" y="29"/>
                      <a:pt x="4" y="19"/>
                      <a:pt x="6" y="19"/>
                    </a:cubicBezTo>
                    <a:cubicBezTo>
                      <a:pt x="32" y="14"/>
                      <a:pt x="58" y="0"/>
                      <a:pt x="8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3" name="Freeform 140">
                <a:extLst>
                  <a:ext uri="{FF2B5EF4-FFF2-40B4-BE49-F238E27FC236}">
                    <a16:creationId xmlns:a16="http://schemas.microsoft.com/office/drawing/2014/main" xmlns="" id="{72DF127F-68F6-4681-94BC-566794CA0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479425"/>
                <a:ext cx="33338" cy="36513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9 h 44"/>
                  <a:gd name="T4" fmla="*/ 0 w 81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cubicBezTo>
                      <a:pt x="5" y="15"/>
                      <a:pt x="43" y="0"/>
                      <a:pt x="81" y="9"/>
                    </a:cubicBezTo>
                    <a:cubicBezTo>
                      <a:pt x="72" y="31"/>
                      <a:pt x="52" y="40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4" name="Freeform 141">
                <a:extLst>
                  <a:ext uri="{FF2B5EF4-FFF2-40B4-BE49-F238E27FC236}">
                    <a16:creationId xmlns:a16="http://schemas.microsoft.com/office/drawing/2014/main" xmlns="" id="{CE9ECDD2-4DEB-4A65-BC20-2B6D430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588963"/>
                <a:ext cx="20638" cy="68263"/>
              </a:xfrm>
              <a:custGeom>
                <a:avLst/>
                <a:gdLst>
                  <a:gd name="T0" fmla="*/ 40 w 53"/>
                  <a:gd name="T1" fmla="*/ 0 h 84"/>
                  <a:gd name="T2" fmla="*/ 47 w 53"/>
                  <a:gd name="T3" fmla="*/ 4 h 84"/>
                  <a:gd name="T4" fmla="*/ 51 w 53"/>
                  <a:gd name="T5" fmla="*/ 20 h 84"/>
                  <a:gd name="T6" fmla="*/ 16 w 53"/>
                  <a:gd name="T7" fmla="*/ 76 h 84"/>
                  <a:gd name="T8" fmla="*/ 2 w 53"/>
                  <a:gd name="T9" fmla="*/ 60 h 84"/>
                  <a:gd name="T10" fmla="*/ 40 w 53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84">
                    <a:moveTo>
                      <a:pt x="40" y="0"/>
                    </a:moveTo>
                    <a:cubicBezTo>
                      <a:pt x="45" y="2"/>
                      <a:pt x="47" y="3"/>
                      <a:pt x="47" y="4"/>
                    </a:cubicBezTo>
                    <a:cubicBezTo>
                      <a:pt x="49" y="9"/>
                      <a:pt x="53" y="17"/>
                      <a:pt x="51" y="20"/>
                    </a:cubicBezTo>
                    <a:cubicBezTo>
                      <a:pt x="41" y="40"/>
                      <a:pt x="31" y="61"/>
                      <a:pt x="16" y="76"/>
                    </a:cubicBezTo>
                    <a:cubicBezTo>
                      <a:pt x="8" y="84"/>
                      <a:pt x="0" y="70"/>
                      <a:pt x="2" y="60"/>
                    </a:cubicBezTo>
                    <a:cubicBezTo>
                      <a:pt x="6" y="36"/>
                      <a:pt x="18" y="15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5" name="Freeform 142">
                <a:extLst>
                  <a:ext uri="{FF2B5EF4-FFF2-40B4-BE49-F238E27FC236}">
                    <a16:creationId xmlns:a16="http://schemas.microsoft.com/office/drawing/2014/main" xmlns="" id="{C66E6D6F-5DE3-46C9-AA47-F499DBE5E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650" y="38100"/>
                <a:ext cx="34925" cy="39688"/>
              </a:xfrm>
              <a:custGeom>
                <a:avLst/>
                <a:gdLst>
                  <a:gd name="T0" fmla="*/ 0 w 88"/>
                  <a:gd name="T1" fmla="*/ 42 h 48"/>
                  <a:gd name="T2" fmla="*/ 85 w 88"/>
                  <a:gd name="T3" fmla="*/ 0 h 48"/>
                  <a:gd name="T4" fmla="*/ 86 w 88"/>
                  <a:gd name="T5" fmla="*/ 23 h 48"/>
                  <a:gd name="T6" fmla="*/ 0 w 88"/>
                  <a:gd name="T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48">
                    <a:moveTo>
                      <a:pt x="0" y="42"/>
                    </a:moveTo>
                    <a:cubicBezTo>
                      <a:pt x="23" y="11"/>
                      <a:pt x="55" y="14"/>
                      <a:pt x="85" y="0"/>
                    </a:cubicBezTo>
                    <a:cubicBezTo>
                      <a:pt x="85" y="12"/>
                      <a:pt x="88" y="20"/>
                      <a:pt x="86" y="23"/>
                    </a:cubicBezTo>
                    <a:cubicBezTo>
                      <a:pt x="72" y="38"/>
                      <a:pt x="30" y="48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  <p:sp>
            <p:nvSpPr>
              <p:cNvPr id="86" name="Freeform 143">
                <a:extLst>
                  <a:ext uri="{FF2B5EF4-FFF2-40B4-BE49-F238E27FC236}">
                    <a16:creationId xmlns:a16="http://schemas.microsoft.com/office/drawing/2014/main" xmlns="" id="{C772672F-AEEB-4FC2-B0E5-60FCA6651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5" y="700088"/>
                <a:ext cx="15875" cy="30163"/>
              </a:xfrm>
              <a:custGeom>
                <a:avLst/>
                <a:gdLst>
                  <a:gd name="T0" fmla="*/ 34 w 38"/>
                  <a:gd name="T1" fmla="*/ 33 h 36"/>
                  <a:gd name="T2" fmla="*/ 27 w 38"/>
                  <a:gd name="T3" fmla="*/ 36 h 36"/>
                  <a:gd name="T4" fmla="*/ 1 w 38"/>
                  <a:gd name="T5" fmla="*/ 10 h 36"/>
                  <a:gd name="T6" fmla="*/ 13 w 38"/>
                  <a:gd name="T7" fmla="*/ 1 h 36"/>
                  <a:gd name="T8" fmla="*/ 34 w 38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6">
                    <a:moveTo>
                      <a:pt x="34" y="33"/>
                    </a:moveTo>
                    <a:cubicBezTo>
                      <a:pt x="29" y="35"/>
                      <a:pt x="28" y="36"/>
                      <a:pt x="27" y="36"/>
                    </a:cubicBezTo>
                    <a:cubicBezTo>
                      <a:pt x="11" y="34"/>
                      <a:pt x="0" y="27"/>
                      <a:pt x="1" y="10"/>
                    </a:cubicBezTo>
                    <a:cubicBezTo>
                      <a:pt x="2" y="7"/>
                      <a:pt x="10" y="0"/>
                      <a:pt x="13" y="1"/>
                    </a:cubicBezTo>
                    <a:cubicBezTo>
                      <a:pt x="27" y="6"/>
                      <a:pt x="38" y="14"/>
                      <a:pt x="34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2700" kern="0">
                  <a:solidFill>
                    <a:srgbClr val="282F39"/>
                  </a:solidFill>
                </a:endParaRPr>
              </a:p>
            </p:txBody>
          </p:sp>
        </p:grpSp>
      </p:grpSp>
      <p:sp>
        <p:nvSpPr>
          <p:cNvPr id="89" name="Oval 159">
            <a:extLst>
              <a:ext uri="{FF2B5EF4-FFF2-40B4-BE49-F238E27FC236}">
                <a16:creationId xmlns:a16="http://schemas.microsoft.com/office/drawing/2014/main" xmlns="" id="{5A0418DE-2F1D-4FFD-B28F-98DC2FEF1A72}"/>
              </a:ext>
            </a:extLst>
          </p:cNvPr>
          <p:cNvSpPr/>
          <p:nvPr/>
        </p:nvSpPr>
        <p:spPr>
          <a:xfrm>
            <a:off x="9529153" y="6227573"/>
            <a:ext cx="1750472" cy="413492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Oval 162">
            <a:extLst>
              <a:ext uri="{FF2B5EF4-FFF2-40B4-BE49-F238E27FC236}">
                <a16:creationId xmlns:a16="http://schemas.microsoft.com/office/drawing/2014/main" xmlns="" id="{4C5AABC9-36F0-408A-898D-9413B94E35B6}"/>
              </a:ext>
            </a:extLst>
          </p:cNvPr>
          <p:cNvSpPr/>
          <p:nvPr/>
        </p:nvSpPr>
        <p:spPr>
          <a:xfrm>
            <a:off x="5607696" y="3802836"/>
            <a:ext cx="1550478" cy="366249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Oval 165">
            <a:extLst>
              <a:ext uri="{FF2B5EF4-FFF2-40B4-BE49-F238E27FC236}">
                <a16:creationId xmlns:a16="http://schemas.microsoft.com/office/drawing/2014/main" xmlns="" id="{45A559E3-C492-4D22-9072-FDAE059F2E68}"/>
              </a:ext>
            </a:extLst>
          </p:cNvPr>
          <p:cNvSpPr/>
          <p:nvPr/>
        </p:nvSpPr>
        <p:spPr>
          <a:xfrm>
            <a:off x="11428781" y="1949998"/>
            <a:ext cx="1320075" cy="311825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2" name="Group 3">
            <a:extLst>
              <a:ext uri="{FF2B5EF4-FFF2-40B4-BE49-F238E27FC236}">
                <a16:creationId xmlns:a16="http://schemas.microsoft.com/office/drawing/2014/main" xmlns="" id="{11932D3B-62C3-48FF-846D-8AB309CE7A07}"/>
              </a:ext>
            </a:extLst>
          </p:cNvPr>
          <p:cNvGrpSpPr/>
          <p:nvPr/>
        </p:nvGrpSpPr>
        <p:grpSpPr>
          <a:xfrm>
            <a:off x="9724667" y="3930796"/>
            <a:ext cx="1750472" cy="2499549"/>
            <a:chOff x="7569863" y="2623182"/>
            <a:chExt cx="1166981" cy="1666366"/>
          </a:xfrm>
        </p:grpSpPr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xmlns="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9863" y="2623182"/>
              <a:ext cx="1166981" cy="1666366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  <p:sp>
          <p:nvSpPr>
            <p:cNvPr id="94" name="TextBox 168">
              <a:extLst>
                <a:ext uri="{FF2B5EF4-FFF2-40B4-BE49-F238E27FC236}">
                  <a16:creationId xmlns:a16="http://schemas.microsoft.com/office/drawing/2014/main" xmlns="" id="{34D2F6EE-113C-450F-8387-5A25F3043BEA}"/>
                </a:ext>
              </a:extLst>
            </p:cNvPr>
            <p:cNvSpPr txBox="1"/>
            <p:nvPr/>
          </p:nvSpPr>
          <p:spPr>
            <a:xfrm>
              <a:off x="7636527" y="2840814"/>
              <a:ext cx="1033652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6000" kern="0" dirty="0">
                  <a:solidFill>
                    <a:srgbClr val="282F3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02</a:t>
              </a:r>
              <a:endParaRPr lang="en-GB" sz="60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95" name="Group 4">
            <a:extLst>
              <a:ext uri="{FF2B5EF4-FFF2-40B4-BE49-F238E27FC236}">
                <a16:creationId xmlns:a16="http://schemas.microsoft.com/office/drawing/2014/main" xmlns="" id="{F16A54F9-597E-4591-B2CD-240FF25C7CA7}"/>
              </a:ext>
            </a:extLst>
          </p:cNvPr>
          <p:cNvGrpSpPr/>
          <p:nvPr/>
        </p:nvGrpSpPr>
        <p:grpSpPr>
          <a:xfrm>
            <a:off x="5586974" y="1677400"/>
            <a:ext cx="1889978" cy="2213973"/>
            <a:chOff x="4941744" y="1118268"/>
            <a:chExt cx="1069547" cy="1475982"/>
          </a:xfrm>
        </p:grpSpPr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xmlns="" id="{7003277C-2D44-4FB9-8071-68E3F805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7639" y="1118268"/>
              <a:ext cx="1033652" cy="1475982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  <p:sp>
          <p:nvSpPr>
            <p:cNvPr id="97" name="TextBox 169">
              <a:extLst>
                <a:ext uri="{FF2B5EF4-FFF2-40B4-BE49-F238E27FC236}">
                  <a16:creationId xmlns:a16="http://schemas.microsoft.com/office/drawing/2014/main" xmlns="" id="{2A81A2BA-1F7F-4BD4-80CB-D4E689347B7E}"/>
                </a:ext>
              </a:extLst>
            </p:cNvPr>
            <p:cNvSpPr txBox="1"/>
            <p:nvPr/>
          </p:nvSpPr>
          <p:spPr>
            <a:xfrm>
              <a:off x="4941744" y="1351079"/>
              <a:ext cx="103365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5300" kern="0" dirty="0">
                  <a:solidFill>
                    <a:srgbClr val="282F3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03</a:t>
              </a:r>
              <a:endParaRPr lang="en-GB" sz="53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01" name="TextBox 172">
            <a:extLst>
              <a:ext uri="{FF2B5EF4-FFF2-40B4-BE49-F238E27FC236}">
                <a16:creationId xmlns:a16="http://schemas.microsoft.com/office/drawing/2014/main" xmlns="" id="{9054FD7B-D1AA-4AA9-9961-99A55CE36CA8}"/>
              </a:ext>
            </a:extLst>
          </p:cNvPr>
          <p:cNvSpPr txBox="1"/>
          <p:nvPr/>
        </p:nvSpPr>
        <p:spPr>
          <a:xfrm>
            <a:off x="1934291" y="2481418"/>
            <a:ext cx="3386393" cy="143116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>
              <a:defRPr/>
            </a:pPr>
            <a:r>
              <a:rPr lang="ar-TN" sz="2800" b="1" dirty="0" smtClean="0">
                <a:solidFill>
                  <a:srgbClr val="282F39"/>
                </a:solidFill>
                <a:latin typeface="Sakkal Majalla" pitchFamily="2" charset="-78"/>
                <a:ea typeface="Noto Sans" panose="020B0502040504020204" pitchFamily="34"/>
                <a:cs typeface="Sakkal Majalla" pitchFamily="2" charset="-78"/>
              </a:rPr>
              <a:t>مواكبة مسرحة الدروس لتطور فعل التعلم و استراتيجياته الحديثة</a:t>
            </a:r>
            <a:endParaRPr lang="en-GB" sz="2800" b="1" dirty="0">
              <a:solidFill>
                <a:srgbClr val="282F39"/>
              </a:solidFill>
              <a:latin typeface="Sakkal Majalla" pitchFamily="2" charset="-78"/>
              <a:ea typeface="Noto Sans" panose="020B0502040504020204" pitchFamily="34"/>
              <a:cs typeface="Sakkal Majalla" pitchFamily="2" charset="-78"/>
            </a:endParaRPr>
          </a:p>
        </p:txBody>
      </p:sp>
      <p:sp>
        <p:nvSpPr>
          <p:cNvPr id="102" name="TextBox 173">
            <a:extLst>
              <a:ext uri="{FF2B5EF4-FFF2-40B4-BE49-F238E27FC236}">
                <a16:creationId xmlns:a16="http://schemas.microsoft.com/office/drawing/2014/main" xmlns="" id="{3C1B6BF5-2395-48D1-8167-2E655E71AE64}"/>
              </a:ext>
            </a:extLst>
          </p:cNvPr>
          <p:cNvSpPr txBox="1"/>
          <p:nvPr/>
        </p:nvSpPr>
        <p:spPr>
          <a:xfrm>
            <a:off x="11332783" y="5524106"/>
            <a:ext cx="3194765" cy="198515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>
              <a:defRPr/>
            </a:pPr>
            <a:r>
              <a:rPr lang="ar-TN" sz="28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القطع مع ثنائية الحفظ و التلقين التي تتسبب في تراجع دافعية المتعلم </a:t>
            </a:r>
            <a:r>
              <a:rPr lang="ar-SA" sz="2800" b="1" dirty="0">
                <a:ea typeface="Calibri" panose="020F0502020204030204" pitchFamily="34" charset="0"/>
                <a:cs typeface="Traditional Arabic" panose="02020603050405020304" pitchFamily="18" charset="-78"/>
              </a:rPr>
              <a:t> </a:t>
            </a:r>
            <a:endParaRPr lang="en-GB" sz="2800" b="1" dirty="0">
              <a:solidFill>
                <a:srgbClr val="282F39"/>
              </a:solidFill>
              <a:latin typeface="Sakkal Majalla" pitchFamily="2" charset="-78"/>
              <a:ea typeface="Noto Sans" panose="020B0502040504020204" pitchFamily="34"/>
              <a:cs typeface="Sakkal Majalla" pitchFamily="2" charset="-78"/>
            </a:endParaRPr>
          </a:p>
          <a:p>
            <a:pPr algn="ctr" rtl="1">
              <a:defRPr/>
            </a:pPr>
            <a:r>
              <a:rPr lang="ar-SA" sz="3600" b="1" dirty="0" smtClean="0">
                <a:ea typeface="Calibri" panose="020F0502020204030204" pitchFamily="34" charset="0"/>
                <a:cs typeface="Traditional Arabic" panose="02020603050405020304" pitchFamily="18" charset="-78"/>
              </a:rPr>
              <a:t> </a:t>
            </a:r>
            <a:endParaRPr lang="en-GB" sz="3600" b="1" dirty="0">
              <a:solidFill>
                <a:srgbClr val="282F39"/>
              </a:solidFill>
              <a:latin typeface="Sakkal Majalla" pitchFamily="2" charset="-78"/>
              <a:ea typeface="Noto Sans" panose="020B0502040504020204" pitchFamily="34"/>
              <a:cs typeface="Sakkal Majalla" pitchFamily="2" charset="-7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0F1C02BF-ADCA-4784-82C1-18A60CAAAFAC}"/>
              </a:ext>
            </a:extLst>
          </p:cNvPr>
          <p:cNvSpPr/>
          <p:nvPr/>
        </p:nvSpPr>
        <p:spPr>
          <a:xfrm>
            <a:off x="491784" y="4153138"/>
            <a:ext cx="2632392" cy="130769"/>
          </a:xfrm>
          <a:prstGeom prst="rect">
            <a:avLst/>
          </a:prstGeom>
          <a:solidFill>
            <a:srgbClr val="42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30A12B6-2C82-4BF0-A17A-4930AA6602B9}"/>
              </a:ext>
            </a:extLst>
          </p:cNvPr>
          <p:cNvSpPr/>
          <p:nvPr/>
        </p:nvSpPr>
        <p:spPr>
          <a:xfrm>
            <a:off x="2565066" y="2268195"/>
            <a:ext cx="2632392" cy="128376"/>
          </a:xfrm>
          <a:prstGeom prst="rect">
            <a:avLst/>
          </a:prstGeom>
          <a:solidFill>
            <a:srgbClr val="FCB4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B04BB237-9E0E-4CAD-9DCF-40C7C26E38F5}"/>
              </a:ext>
            </a:extLst>
          </p:cNvPr>
          <p:cNvSpPr/>
          <p:nvPr/>
        </p:nvSpPr>
        <p:spPr>
          <a:xfrm>
            <a:off x="11580273" y="5052905"/>
            <a:ext cx="2632392" cy="128376"/>
          </a:xfrm>
          <a:prstGeom prst="rect">
            <a:avLst/>
          </a:prstGeom>
          <a:solidFill>
            <a:srgbClr val="CB1B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Oval 10">
            <a:extLst>
              <a:ext uri="{FF2B5EF4-FFF2-40B4-BE49-F238E27FC236}">
                <a16:creationId xmlns:a16="http://schemas.microsoft.com/office/drawing/2014/main" xmlns="" id="{AC61A92C-7461-488B-B685-D8503D3CD944}"/>
              </a:ext>
            </a:extLst>
          </p:cNvPr>
          <p:cNvSpPr/>
          <p:nvPr/>
        </p:nvSpPr>
        <p:spPr>
          <a:xfrm>
            <a:off x="1049289" y="8665497"/>
            <a:ext cx="2194476" cy="518373"/>
          </a:xfrm>
          <a:prstGeom prst="ellipse">
            <a:avLst/>
          </a:prstGeom>
          <a:solidFill>
            <a:srgbClr val="00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137160" b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7" name="Group 2">
            <a:extLst>
              <a:ext uri="{FF2B5EF4-FFF2-40B4-BE49-F238E27FC236}">
                <a16:creationId xmlns:a16="http://schemas.microsoft.com/office/drawing/2014/main" xmlns="" id="{980E0517-712D-4F96-AB45-4E8074A3CE83}"/>
              </a:ext>
            </a:extLst>
          </p:cNvPr>
          <p:cNvGrpSpPr/>
          <p:nvPr/>
        </p:nvGrpSpPr>
        <p:grpSpPr>
          <a:xfrm>
            <a:off x="1049289" y="5725206"/>
            <a:ext cx="4923408" cy="3133557"/>
            <a:chOff x="-103274" y="3812041"/>
            <a:chExt cx="3282272" cy="2089038"/>
          </a:xfrm>
        </p:grpSpPr>
        <p:sp>
          <p:nvSpPr>
            <p:cNvPr id="108" name="TextBox 167">
              <a:extLst>
                <a:ext uri="{FF2B5EF4-FFF2-40B4-BE49-F238E27FC236}">
                  <a16:creationId xmlns:a16="http://schemas.microsoft.com/office/drawing/2014/main" xmlns="" id="{B67F2147-4484-40D5-B546-A8F47DFE51AF}"/>
                </a:ext>
              </a:extLst>
            </p:cNvPr>
            <p:cNvSpPr txBox="1"/>
            <p:nvPr/>
          </p:nvSpPr>
          <p:spPr>
            <a:xfrm>
              <a:off x="2145346" y="4129219"/>
              <a:ext cx="103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endParaRPr lang="en-GB" sz="7500" kern="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xmlns="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3274" y="3812041"/>
              <a:ext cx="1462984" cy="2089038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 dirty="0">
                <a:solidFill>
                  <a:srgbClr val="282F39"/>
                </a:solidFill>
              </a:endParaRPr>
            </a:p>
          </p:txBody>
        </p:sp>
      </p:grpSp>
      <p:sp>
        <p:nvSpPr>
          <p:cNvPr id="110" name="ZoneTexte 109"/>
          <p:cNvSpPr txBox="1"/>
          <p:nvPr/>
        </p:nvSpPr>
        <p:spPr>
          <a:xfrm>
            <a:off x="14662" y="4506706"/>
            <a:ext cx="3612825" cy="1000274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2800" b="1" dirty="0" smtClean="0">
                <a:cs typeface="Traditional Arabic" panose="02020603050405020304" pitchFamily="18" charset="-78"/>
              </a:rPr>
              <a:t>تسليط الضوء على تراجع قيم التربية على المواطنة</a:t>
            </a:r>
            <a:endParaRPr lang="fr-FR" sz="2800" b="1" dirty="0">
              <a:solidFill>
                <a:srgbClr val="282F39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111" name="TextBox 169">
            <a:extLst>
              <a:ext uri="{FF2B5EF4-FFF2-40B4-BE49-F238E27FC236}">
                <a16:creationId xmlns:a16="http://schemas.microsoft.com/office/drawing/2014/main" xmlns="" id="{2A81A2BA-1F7F-4BD4-80CB-D4E689347B7E}"/>
              </a:ext>
            </a:extLst>
          </p:cNvPr>
          <p:cNvSpPr txBox="1"/>
          <p:nvPr/>
        </p:nvSpPr>
        <p:spPr>
          <a:xfrm>
            <a:off x="1371288" y="6540075"/>
            <a:ext cx="1550478" cy="94641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>
              <a:defRPr/>
            </a:pPr>
            <a:r>
              <a:rPr lang="en-US" sz="53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</a:t>
            </a:r>
            <a:r>
              <a:rPr lang="ar-SA" sz="53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lang="en-GB" sz="53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55" y1="25000" x2="56655" y2="25000"/>
                        <a14:foregroundMark x1="41243" y1="53538" x2="41243" y2="53538"/>
                        <a14:foregroundMark x1="25832" y1="72154" x2="25832" y2="72154"/>
                        <a14:foregroundMark x1="22504" y1="85692" x2="22504" y2="85692"/>
                        <a14:foregroundMark x1="67250" y1="66385" x2="67250" y2="66385"/>
                        <a14:foregroundMark x1="59895" y1="75000" x2="59895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783" y="6332441"/>
            <a:ext cx="3736484" cy="41567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789" y="-156130"/>
            <a:ext cx="1342651" cy="194779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424235" y="162451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TN" sz="4400" b="1" dirty="0" smtClean="0">
                <a:solidFill>
                  <a:schemeClr val="bg1"/>
                </a:solidFill>
              </a:rPr>
              <a:t>04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896470" y="1852225"/>
            <a:ext cx="309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TN" sz="2400" b="1" dirty="0" smtClean="0"/>
              <a:t>اعتماد مسرحة الدروس كوسيلة لتعزيز قيم التربية على المواطنة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4295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1" grpId="0"/>
      <p:bldP spid="102" grpId="0"/>
      <p:bldP spid="103" grpId="0" animBg="1"/>
      <p:bldP spid="104" grpId="0" animBg="1"/>
      <p:bldP spid="105" grpId="0" animBg="1"/>
      <p:bldP spid="110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731324" y="2793311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413732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6843785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5390314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520387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99115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520387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50623" y="76905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89298" y="2820105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3037" y="3922728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98137" y="4668240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03871" y="35738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7063" y="2820105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505272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37828" y="4711967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364566" y="54985"/>
            <a:ext cx="4787153" cy="115416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rtl="1"/>
            <a:r>
              <a:rPr lang="ar-TN" sz="6600" b="1" dirty="0">
                <a:solidFill>
                  <a:srgbClr val="B25E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الفرضيات</a:t>
            </a:r>
            <a:endParaRPr lang="fr-FR" sz="6600" b="1" dirty="0">
              <a:solidFill>
                <a:srgbClr val="B25E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67" y1="20313" x2="55967" y2="20313"/>
                        <a14:foregroundMark x1="46841" y1="41438" x2="46841" y2="41438"/>
                        <a14:foregroundMark x1="42055" y1="23438" x2="42055" y2="23438"/>
                        <a14:foregroundMark x1="48437" y1="71500" x2="48437" y2="71500"/>
                        <a14:foregroundMark x1="41225" y1="70688" x2="41225" y2="70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853" y="5898078"/>
            <a:ext cx="4255971" cy="434559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38" name="Rounded Rectangle 2">
            <a:extLst>
              <a:ext uri="{FF2B5EF4-FFF2-40B4-BE49-F238E27FC236}">
                <a16:creationId xmlns:a16="http://schemas.microsoft.com/office/drawing/2014/main" xmlns="" id="{6F948E22-4821-8D70-DDB1-FADCA7A9E2C8}"/>
              </a:ext>
            </a:extLst>
          </p:cNvPr>
          <p:cNvSpPr/>
          <p:nvPr/>
        </p:nvSpPr>
        <p:spPr>
          <a:xfrm>
            <a:off x="4872327" y="1212826"/>
            <a:ext cx="8681427" cy="7823123"/>
          </a:xfrm>
          <a:prstGeom prst="roundRect">
            <a:avLst>
              <a:gd name="adj" fmla="val 892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100000">
                <a:schemeClr val="bg1">
                  <a:lumMod val="9200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ar-TN" altLang="ko-KR" sz="4100" b="1" dirty="0" smtClean="0">
                <a:solidFill>
                  <a:schemeClr val="accent4">
                    <a:lumMod val="75000"/>
                  </a:schemeClr>
                </a:solidFill>
              </a:rPr>
              <a:t>    فرضيات البحث</a:t>
            </a:r>
            <a:endParaRPr lang="ko-KR" altLang="en-US" sz="41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BCEB915B-3B91-297D-360D-A51332D6E3B1}"/>
              </a:ext>
            </a:extLst>
          </p:cNvPr>
          <p:cNvGrpSpPr/>
          <p:nvPr/>
        </p:nvGrpSpPr>
        <p:grpSpPr>
          <a:xfrm>
            <a:off x="3215842" y="1885166"/>
            <a:ext cx="5719331" cy="4500881"/>
            <a:chOff x="2143894" y="1256777"/>
            <a:chExt cx="3812887" cy="3000587"/>
          </a:xfrm>
        </p:grpSpPr>
        <p:grpSp>
          <p:nvGrpSpPr>
            <p:cNvPr id="40" name="Group 4">
              <a:extLst>
                <a:ext uri="{FF2B5EF4-FFF2-40B4-BE49-F238E27FC236}">
                  <a16:creationId xmlns:a16="http://schemas.microsoft.com/office/drawing/2014/main" xmlns="" id="{FD4E2F68-B344-01A0-145E-9F39962AA456}"/>
                </a:ext>
              </a:extLst>
            </p:cNvPr>
            <p:cNvGrpSpPr/>
            <p:nvPr/>
          </p:nvGrpSpPr>
          <p:grpSpPr>
            <a:xfrm>
              <a:off x="2143894" y="1397187"/>
              <a:ext cx="3812887" cy="2860177"/>
              <a:chOff x="2626759" y="2469278"/>
              <a:chExt cx="1944996" cy="1619081"/>
            </a:xfrm>
          </p:grpSpPr>
          <p:sp>
            <p:nvSpPr>
              <p:cNvPr id="43" name="Rounded Rectangle 9">
                <a:extLst>
                  <a:ext uri="{FF2B5EF4-FFF2-40B4-BE49-F238E27FC236}">
                    <a16:creationId xmlns:a16="http://schemas.microsoft.com/office/drawing/2014/main" xmlns="" id="{211596D8-AFDD-A74B-8C35-561BF04F2180}"/>
                  </a:ext>
                </a:extLst>
              </p:cNvPr>
              <p:cNvSpPr/>
              <p:nvPr/>
            </p:nvSpPr>
            <p:spPr>
              <a:xfrm>
                <a:off x="3153941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</a:schemeClr>
                  </a:gs>
                  <a:gs pos="10000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/>
              </a:p>
            </p:txBody>
          </p:sp>
          <p:sp>
            <p:nvSpPr>
              <p:cNvPr id="44" name="Isosceles Triangle 20">
                <a:extLst>
                  <a:ext uri="{FF2B5EF4-FFF2-40B4-BE49-F238E27FC236}">
                    <a16:creationId xmlns:a16="http://schemas.microsoft.com/office/drawing/2014/main" xmlns="" id="{3B93DDBB-44A0-B7E4-25BA-3BF01A791140}"/>
                  </a:ext>
                </a:extLst>
              </p:cNvPr>
              <p:cNvSpPr/>
              <p:nvPr/>
            </p:nvSpPr>
            <p:spPr>
              <a:xfrm rot="2775881">
                <a:off x="3014447" y="2081590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/>
              </a:p>
            </p:txBody>
          </p:sp>
        </p:grp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xmlns="" id="{F0FFB8ED-54BB-61FC-D96E-7F7E7D44F0C4}"/>
                </a:ext>
              </a:extLst>
            </p:cNvPr>
            <p:cNvSpPr txBox="1"/>
            <p:nvPr/>
          </p:nvSpPr>
          <p:spPr>
            <a:xfrm rot="18900000">
              <a:off x="4444009" y="1256777"/>
              <a:ext cx="127185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b="1" dirty="0">
                  <a:solidFill>
                    <a:schemeClr val="bg1"/>
                  </a:solidFill>
                  <a:cs typeface="Calibri" pitchFamily="34" charset="0"/>
                </a:rPr>
                <a:t>01</a:t>
              </a:r>
              <a:endParaRPr lang="ko-KR" altLang="en-US" sz="4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xmlns="" id="{628E7A02-1323-522A-D34D-6777B283AEED}"/>
                </a:ext>
              </a:extLst>
            </p:cNvPr>
            <p:cNvSpPr txBox="1"/>
            <p:nvPr/>
          </p:nvSpPr>
          <p:spPr>
            <a:xfrm rot="18900000">
              <a:off x="3016492" y="2239435"/>
              <a:ext cx="22393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TN" altLang="ko-KR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مسرحة الدروس وسيلة ناجعة و فعالة في تكريس قيم المواطنة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xmlns="" id="{3C6DA661-127D-E742-8FC6-DCD964FDFB6E}"/>
              </a:ext>
            </a:extLst>
          </p:cNvPr>
          <p:cNvGrpSpPr/>
          <p:nvPr/>
        </p:nvGrpSpPr>
        <p:grpSpPr>
          <a:xfrm>
            <a:off x="7877185" y="-321800"/>
            <a:ext cx="4760963" cy="5153880"/>
            <a:chOff x="5251456" y="-214533"/>
            <a:chExt cx="3173975" cy="3435920"/>
          </a:xfrm>
        </p:grpSpPr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xmlns="" id="{0201D284-93E5-F608-7939-BCBBF64F4B87}"/>
                </a:ext>
              </a:extLst>
            </p:cNvPr>
            <p:cNvGrpSpPr/>
            <p:nvPr/>
          </p:nvGrpSpPr>
          <p:grpSpPr>
            <a:xfrm rot="5400000">
              <a:off x="5120484" y="-83561"/>
              <a:ext cx="3435920" cy="3173975"/>
              <a:chOff x="2661328" y="2469279"/>
              <a:chExt cx="1944996" cy="1619080"/>
            </a:xfrm>
            <a:solidFill>
              <a:srgbClr val="5BC5DD"/>
            </a:solidFill>
          </p:grpSpPr>
          <p:sp>
            <p:nvSpPr>
              <p:cNvPr id="50" name="Rounded Rectangle 9">
                <a:extLst>
                  <a:ext uri="{FF2B5EF4-FFF2-40B4-BE49-F238E27FC236}">
                    <a16:creationId xmlns:a16="http://schemas.microsoft.com/office/drawing/2014/main" xmlns="" id="{18E18EB4-EAAC-47B9-FD14-34328C7DF136}"/>
                  </a:ext>
                </a:extLst>
              </p:cNvPr>
              <p:cNvSpPr/>
              <p:nvPr/>
            </p:nvSpPr>
            <p:spPr>
              <a:xfrm>
                <a:off x="3179867" y="3508648"/>
                <a:ext cx="74524" cy="579711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</a:schemeClr>
                  </a:gs>
                  <a:gs pos="10000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/>
              </a:p>
            </p:txBody>
          </p:sp>
          <p:sp>
            <p:nvSpPr>
              <p:cNvPr id="51" name="Isosceles Triangle 20">
                <a:extLst>
                  <a:ext uri="{FF2B5EF4-FFF2-40B4-BE49-F238E27FC236}">
                    <a16:creationId xmlns:a16="http://schemas.microsoft.com/office/drawing/2014/main" xmlns="" id="{444E44E7-F712-A37B-8384-438C4F2DD22E}"/>
                  </a:ext>
                </a:extLst>
              </p:cNvPr>
              <p:cNvSpPr/>
              <p:nvPr/>
            </p:nvSpPr>
            <p:spPr>
              <a:xfrm rot="2775881">
                <a:off x="3049016" y="2081591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 dirty="0"/>
              </a:p>
            </p:txBody>
          </p:sp>
        </p:grpSp>
        <p:grpSp>
          <p:nvGrpSpPr>
            <p:cNvPr id="47" name="Group 10">
              <a:extLst>
                <a:ext uri="{FF2B5EF4-FFF2-40B4-BE49-F238E27FC236}">
                  <a16:creationId xmlns:a16="http://schemas.microsoft.com/office/drawing/2014/main" xmlns="" id="{1E9EF363-0199-000A-7776-DA54CEC803BF}"/>
                </a:ext>
              </a:extLst>
            </p:cNvPr>
            <p:cNvGrpSpPr/>
            <p:nvPr/>
          </p:nvGrpSpPr>
          <p:grpSpPr>
            <a:xfrm rot="5400000">
              <a:off x="6468855" y="1132036"/>
              <a:ext cx="2456272" cy="1393743"/>
              <a:chOff x="3267300" y="2680127"/>
              <a:chExt cx="1390440" cy="710964"/>
            </a:xfrm>
          </p:grpSpPr>
          <p:sp>
            <p:nvSpPr>
              <p:cNvPr id="48" name="TextBox 17">
                <a:extLst>
                  <a:ext uri="{FF2B5EF4-FFF2-40B4-BE49-F238E27FC236}">
                    <a16:creationId xmlns:a16="http://schemas.microsoft.com/office/drawing/2014/main" xmlns="" id="{69A1691C-C710-1A3A-3854-97C837AF39F5}"/>
                  </a:ext>
                </a:extLst>
              </p:cNvPr>
              <p:cNvSpPr txBox="1"/>
              <p:nvPr/>
            </p:nvSpPr>
            <p:spPr>
              <a:xfrm rot="18900000">
                <a:off x="4008954" y="2680127"/>
                <a:ext cx="648786" cy="25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200" b="1" dirty="0">
                    <a:solidFill>
                      <a:schemeClr val="bg1"/>
                    </a:solidFill>
                    <a:cs typeface="Calibri" pitchFamily="34" charset="0"/>
                  </a:rPr>
                  <a:t>02</a:t>
                </a:r>
                <a:endParaRPr lang="ko-KR" altLang="en-US" sz="4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xmlns="" id="{64C8FC88-D7B5-E590-9F2F-C009BB42D644}"/>
                  </a:ext>
                </a:extLst>
              </p:cNvPr>
              <p:cNvSpPr txBox="1"/>
              <p:nvPr/>
            </p:nvSpPr>
            <p:spPr>
              <a:xfrm rot="18900000">
                <a:off x="3267300" y="3108490"/>
                <a:ext cx="1187173" cy="282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TN" altLang="ko-KR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إرساء و تكريس قيم المواطنة لدى المتعلمين </a:t>
                </a:r>
                <a:endPara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xmlns="" id="{33620B8B-AB94-D171-DD24-A7DA129863F6}"/>
              </a:ext>
            </a:extLst>
          </p:cNvPr>
          <p:cNvGrpSpPr/>
          <p:nvPr/>
        </p:nvGrpSpPr>
        <p:grpSpPr>
          <a:xfrm>
            <a:off x="7364567" y="4711968"/>
            <a:ext cx="5719331" cy="4044933"/>
            <a:chOff x="4960444" y="3114877"/>
            <a:chExt cx="3812887" cy="2696621"/>
          </a:xfrm>
        </p:grpSpPr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xmlns="" id="{C56C70AC-F111-4777-E9A7-3E3347B2AF88}"/>
                </a:ext>
              </a:extLst>
            </p:cNvPr>
            <p:cNvGrpSpPr/>
            <p:nvPr/>
          </p:nvGrpSpPr>
          <p:grpSpPr>
            <a:xfrm rot="10800000">
              <a:off x="4960444" y="3114877"/>
              <a:ext cx="3812887" cy="2653196"/>
              <a:chOff x="3419087" y="2319959"/>
              <a:chExt cx="1944996" cy="1501913"/>
            </a:xfrm>
            <a:solidFill>
              <a:srgbClr val="FFB850"/>
            </a:solidFill>
          </p:grpSpPr>
          <p:sp>
            <p:nvSpPr>
              <p:cNvPr id="57" name="Rounded Rectangle 9">
                <a:extLst>
                  <a:ext uri="{FF2B5EF4-FFF2-40B4-BE49-F238E27FC236}">
                    <a16:creationId xmlns:a16="http://schemas.microsoft.com/office/drawing/2014/main" xmlns="" id="{4D1F1468-23A3-146F-726E-E102F1D51A3E}"/>
                  </a:ext>
                </a:extLst>
              </p:cNvPr>
              <p:cNvSpPr/>
              <p:nvPr/>
            </p:nvSpPr>
            <p:spPr>
              <a:xfrm>
                <a:off x="3918359" y="2933417"/>
                <a:ext cx="37262" cy="888455"/>
              </a:xfrm>
              <a:custGeom>
                <a:avLst/>
                <a:gdLst/>
                <a:ahLst/>
                <a:cxnLst/>
                <a:rect l="l" t="t" r="r" b="b"/>
                <a:pathLst>
                  <a:path w="86095" h="669722">
                    <a:moveTo>
                      <a:pt x="86095" y="0"/>
                    </a:moveTo>
                    <a:lnTo>
                      <a:pt x="86095" y="669722"/>
                    </a:lnTo>
                    <a:cubicBezTo>
                      <a:pt x="37270" y="664431"/>
                      <a:pt x="0" y="622599"/>
                      <a:pt x="0" y="572062"/>
                    </a:cubicBezTo>
                    <a:lnTo>
                      <a:pt x="0" y="97660"/>
                    </a:lnTo>
                    <a:cubicBezTo>
                      <a:pt x="0" y="47123"/>
                      <a:pt x="37270" y="5291"/>
                      <a:pt x="860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0000"/>
                    </a:schemeClr>
                  </a:gs>
                  <a:gs pos="10000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/>
              </a:p>
            </p:txBody>
          </p:sp>
          <p:sp>
            <p:nvSpPr>
              <p:cNvPr id="58" name="Isosceles Triangle 20">
                <a:extLst>
                  <a:ext uri="{FF2B5EF4-FFF2-40B4-BE49-F238E27FC236}">
                    <a16:creationId xmlns:a16="http://schemas.microsoft.com/office/drawing/2014/main" xmlns="" id="{56BD352C-1D13-0013-7D14-5721C49AF70D}"/>
                  </a:ext>
                </a:extLst>
              </p:cNvPr>
              <p:cNvSpPr/>
              <p:nvPr/>
            </p:nvSpPr>
            <p:spPr>
              <a:xfrm rot="2775881">
                <a:off x="3806775" y="1932271"/>
                <a:ext cx="1169619" cy="1944996"/>
              </a:xfrm>
              <a:custGeom>
                <a:avLst/>
                <a:gdLst/>
                <a:ahLst/>
                <a:cxnLst/>
                <a:rect l="l" t="t" r="r" b="b"/>
                <a:pathLst>
                  <a:path w="1169619" h="1944996">
                    <a:moveTo>
                      <a:pt x="584810" y="0"/>
                    </a:moveTo>
                    <a:lnTo>
                      <a:pt x="1169619" y="623373"/>
                    </a:lnTo>
                    <a:lnTo>
                      <a:pt x="914933" y="623373"/>
                    </a:lnTo>
                    <a:lnTo>
                      <a:pt x="944110" y="1944996"/>
                    </a:lnTo>
                    <a:lnTo>
                      <a:pt x="280768" y="1310310"/>
                    </a:lnTo>
                    <a:lnTo>
                      <a:pt x="265603" y="623373"/>
                    </a:lnTo>
                    <a:lnTo>
                      <a:pt x="0" y="6233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100"/>
              </a:p>
            </p:txBody>
          </p:sp>
        </p:grp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xmlns="" id="{0A3B2845-F761-2E88-689F-70C6C20DD84D}"/>
                </a:ext>
              </a:extLst>
            </p:cNvPr>
            <p:cNvGrpSpPr/>
            <p:nvPr/>
          </p:nvGrpSpPr>
          <p:grpSpPr>
            <a:xfrm>
              <a:off x="5489315" y="4063823"/>
              <a:ext cx="2590088" cy="1747675"/>
              <a:chOff x="4333294" y="3978798"/>
              <a:chExt cx="1321232" cy="989319"/>
            </a:xfrm>
          </p:grpSpPr>
          <p:sp>
            <p:nvSpPr>
              <p:cNvPr id="55" name="TextBox 15">
                <a:extLst>
                  <a:ext uri="{FF2B5EF4-FFF2-40B4-BE49-F238E27FC236}">
                    <a16:creationId xmlns:a16="http://schemas.microsoft.com/office/drawing/2014/main" xmlns="" id="{157C667F-5179-F00D-9120-1C69F67173D5}"/>
                  </a:ext>
                </a:extLst>
              </p:cNvPr>
              <p:cNvSpPr txBox="1"/>
              <p:nvPr/>
            </p:nvSpPr>
            <p:spPr>
              <a:xfrm rot="18900000">
                <a:off x="4333294" y="4689356"/>
                <a:ext cx="648786" cy="27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200" b="1" dirty="0">
                    <a:solidFill>
                      <a:schemeClr val="bg1"/>
                    </a:solidFill>
                    <a:cs typeface="Calibri" pitchFamily="34" charset="0"/>
                  </a:rPr>
                  <a:t>03</a:t>
                </a:r>
                <a:endParaRPr lang="ko-KR" altLang="en-US" sz="4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56" name="TextBox 16">
                <a:extLst>
                  <a:ext uri="{FF2B5EF4-FFF2-40B4-BE49-F238E27FC236}">
                    <a16:creationId xmlns:a16="http://schemas.microsoft.com/office/drawing/2014/main" xmlns="" id="{7B3E6E21-1D16-652B-255D-42723CB5B987}"/>
                  </a:ext>
                </a:extLst>
              </p:cNvPr>
              <p:cNvSpPr txBox="1"/>
              <p:nvPr/>
            </p:nvSpPr>
            <p:spPr>
              <a:xfrm rot="18900000">
                <a:off x="4668979" y="3978798"/>
                <a:ext cx="985547" cy="48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TN" altLang="ko-KR" sz="30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ar-TN" altLang="ko-KR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مساهمة مسرحة الدروس في تكريس قيم المواطنة لدى النّاشئة</a:t>
                </a:r>
                <a:endPara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6" name="Ellipse 65">
            <a:extLst>
              <a:ext uri="{FF2B5EF4-FFF2-40B4-BE49-F238E27FC236}">
                <a16:creationId xmlns:a16="http://schemas.microsoft.com/office/drawing/2014/main" xmlns="" id="{2EE39A3F-1CB7-42C9-EEB4-D78B26810C46}"/>
              </a:ext>
            </a:extLst>
          </p:cNvPr>
          <p:cNvSpPr/>
          <p:nvPr/>
        </p:nvSpPr>
        <p:spPr>
          <a:xfrm>
            <a:off x="14533435" y="3053011"/>
            <a:ext cx="972521" cy="8060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381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BAD1BC3F-093B-E2FB-1B42-E7D63D6B629B}"/>
              </a:ext>
            </a:extLst>
          </p:cNvPr>
          <p:cNvSpPr/>
          <p:nvPr/>
        </p:nvSpPr>
        <p:spPr>
          <a:xfrm>
            <a:off x="14601546" y="82928"/>
            <a:ext cx="850956" cy="7086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2Top"/>
            <a:lightRig rig="flat" dir="t"/>
          </a:scene3d>
          <a:sp3d extrusionH="2286000" contourW="12700" prstMaterial="translucentPowder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xmlns="" id="{3B3CA34F-8BB5-BBB4-D9D5-611AF66E625D}"/>
              </a:ext>
            </a:extLst>
          </p:cNvPr>
          <p:cNvSpPr/>
          <p:nvPr/>
        </p:nvSpPr>
        <p:spPr>
          <a:xfrm>
            <a:off x="14610345" y="20709"/>
            <a:ext cx="850956" cy="70867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635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2FF04C22-B8DF-67E3-4B5B-291EF4A0D721}"/>
              </a:ext>
            </a:extLst>
          </p:cNvPr>
          <p:cNvSpPr/>
          <p:nvPr/>
        </p:nvSpPr>
        <p:spPr>
          <a:xfrm>
            <a:off x="14793941" y="1235049"/>
            <a:ext cx="445319" cy="246885"/>
          </a:xfrm>
          <a:prstGeom prst="ellipse">
            <a:avLst/>
          </a:prstGeom>
          <a:gradFill>
            <a:gsLst>
              <a:gs pos="0">
                <a:srgbClr val="4BACC6"/>
              </a:gs>
              <a:gs pos="58014">
                <a:srgbClr val="E3E3E3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2" name="Rectangle 6">
            <a:extLst>
              <a:ext uri="{FF2B5EF4-FFF2-40B4-BE49-F238E27FC236}">
                <a16:creationId xmlns:a16="http://schemas.microsoft.com/office/drawing/2014/main" xmlns="" id="{E1E01ACB-0844-38B3-87EE-860B9DFF6F00}"/>
              </a:ext>
            </a:extLst>
          </p:cNvPr>
          <p:cNvSpPr/>
          <p:nvPr/>
        </p:nvSpPr>
        <p:spPr>
          <a:xfrm>
            <a:off x="14792225" y="2647571"/>
            <a:ext cx="468887" cy="855387"/>
          </a:xfrm>
          <a:custGeom>
            <a:avLst/>
            <a:gdLst>
              <a:gd name="connsiteX0" fmla="*/ 0 w 286523"/>
              <a:gd name="connsiteY0" fmla="*/ 0 h 1863970"/>
              <a:gd name="connsiteX1" fmla="*/ 286523 w 286523"/>
              <a:gd name="connsiteY1" fmla="*/ 0 h 1863970"/>
              <a:gd name="connsiteX2" fmla="*/ 286523 w 286523"/>
              <a:gd name="connsiteY2" fmla="*/ 1863970 h 1863970"/>
              <a:gd name="connsiteX3" fmla="*/ 0 w 286523"/>
              <a:gd name="connsiteY3" fmla="*/ 1863970 h 1863970"/>
              <a:gd name="connsiteX4" fmla="*/ 0 w 286523"/>
              <a:gd name="connsiteY4" fmla="*/ 0 h 1863970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11211"/>
              <a:gd name="connsiteX1" fmla="*/ 286523 w 286523"/>
              <a:gd name="connsiteY1" fmla="*/ 0 h 1911211"/>
              <a:gd name="connsiteX2" fmla="*/ 286523 w 286523"/>
              <a:gd name="connsiteY2" fmla="*/ 1863970 h 1911211"/>
              <a:gd name="connsiteX3" fmla="*/ 136573 w 286523"/>
              <a:gd name="connsiteY3" fmla="*/ 1907652 h 1911211"/>
              <a:gd name="connsiteX4" fmla="*/ 0 w 286523"/>
              <a:gd name="connsiteY4" fmla="*/ 1863970 h 1911211"/>
              <a:gd name="connsiteX5" fmla="*/ 0 w 286523"/>
              <a:gd name="connsiteY5" fmla="*/ 0 h 1911211"/>
              <a:gd name="connsiteX0" fmla="*/ 0 w 286523"/>
              <a:gd name="connsiteY0" fmla="*/ 0 h 1907999"/>
              <a:gd name="connsiteX1" fmla="*/ 286523 w 286523"/>
              <a:gd name="connsiteY1" fmla="*/ 0 h 1907999"/>
              <a:gd name="connsiteX2" fmla="*/ 286523 w 286523"/>
              <a:gd name="connsiteY2" fmla="*/ 1863970 h 1907999"/>
              <a:gd name="connsiteX3" fmla="*/ 136573 w 286523"/>
              <a:gd name="connsiteY3" fmla="*/ 1907652 h 1907999"/>
              <a:gd name="connsiteX4" fmla="*/ 0 w 286523"/>
              <a:gd name="connsiteY4" fmla="*/ 1863970 h 1907999"/>
              <a:gd name="connsiteX5" fmla="*/ 0 w 286523"/>
              <a:gd name="connsiteY5" fmla="*/ 0 h 1907999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863970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901293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962"/>
              <a:gd name="connsiteX1" fmla="*/ 286523 w 286523"/>
              <a:gd name="connsiteY1" fmla="*/ 0 h 1909962"/>
              <a:gd name="connsiteX2" fmla="*/ 286523 w 286523"/>
              <a:gd name="connsiteY2" fmla="*/ 1901293 h 1909962"/>
              <a:gd name="connsiteX3" fmla="*/ 136573 w 286523"/>
              <a:gd name="connsiteY3" fmla="*/ 1907652 h 1909962"/>
              <a:gd name="connsiteX4" fmla="*/ 6221 w 286523"/>
              <a:gd name="connsiteY4" fmla="*/ 1895072 h 1909962"/>
              <a:gd name="connsiteX5" fmla="*/ 0 w 286523"/>
              <a:gd name="connsiteY5" fmla="*/ 0 h 1909962"/>
              <a:gd name="connsiteX0" fmla="*/ 0 w 286523"/>
              <a:gd name="connsiteY0" fmla="*/ 0 h 1933618"/>
              <a:gd name="connsiteX1" fmla="*/ 286523 w 286523"/>
              <a:gd name="connsiteY1" fmla="*/ 0 h 1933618"/>
              <a:gd name="connsiteX2" fmla="*/ 286523 w 286523"/>
              <a:gd name="connsiteY2" fmla="*/ 1901293 h 1933618"/>
              <a:gd name="connsiteX3" fmla="*/ 142793 w 286523"/>
              <a:gd name="connsiteY3" fmla="*/ 1932533 h 1933618"/>
              <a:gd name="connsiteX4" fmla="*/ 6221 w 286523"/>
              <a:gd name="connsiteY4" fmla="*/ 1895072 h 1933618"/>
              <a:gd name="connsiteX5" fmla="*/ 0 w 286523"/>
              <a:gd name="connsiteY5" fmla="*/ 0 h 1933618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6523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22402"/>
              <a:gd name="connsiteX1" fmla="*/ 286523 w 286523"/>
              <a:gd name="connsiteY1" fmla="*/ 0 h 1922402"/>
              <a:gd name="connsiteX2" fmla="*/ 286523 w 286523"/>
              <a:gd name="connsiteY2" fmla="*/ 1913733 h 1922402"/>
              <a:gd name="connsiteX3" fmla="*/ 142793 w 286523"/>
              <a:gd name="connsiteY3" fmla="*/ 1920092 h 1922402"/>
              <a:gd name="connsiteX4" fmla="*/ 6221 w 286523"/>
              <a:gd name="connsiteY4" fmla="*/ 1895072 h 1922402"/>
              <a:gd name="connsiteX5" fmla="*/ 0 w 286523"/>
              <a:gd name="connsiteY5" fmla="*/ 0 h 1922402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0302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99385"/>
              <a:gd name="connsiteX1" fmla="*/ 286523 w 286523"/>
              <a:gd name="connsiteY1" fmla="*/ 77817 h 1999385"/>
              <a:gd name="connsiteX2" fmla="*/ 280302 w 286523"/>
              <a:gd name="connsiteY2" fmla="*/ 1979110 h 1999385"/>
              <a:gd name="connsiteX3" fmla="*/ 142793 w 286523"/>
              <a:gd name="connsiteY3" fmla="*/ 1997909 h 1999385"/>
              <a:gd name="connsiteX4" fmla="*/ 6221 w 286523"/>
              <a:gd name="connsiteY4" fmla="*/ 1972889 h 1999385"/>
              <a:gd name="connsiteX5" fmla="*/ 0 w 286523"/>
              <a:gd name="connsiteY5" fmla="*/ 0 h 199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523" h="1999385">
                <a:moveTo>
                  <a:pt x="0" y="0"/>
                </a:moveTo>
                <a:lnTo>
                  <a:pt x="286523" y="77817"/>
                </a:lnTo>
                <a:cubicBezTo>
                  <a:pt x="284449" y="711581"/>
                  <a:pt x="282376" y="1345346"/>
                  <a:pt x="280302" y="1979110"/>
                </a:cubicBezTo>
                <a:cubicBezTo>
                  <a:pt x="230319" y="1977083"/>
                  <a:pt x="211438" y="2006156"/>
                  <a:pt x="142793" y="1997909"/>
                </a:cubicBezTo>
                <a:cubicBezTo>
                  <a:pt x="84829" y="2002010"/>
                  <a:pt x="51745" y="1987450"/>
                  <a:pt x="6221" y="1972889"/>
                </a:cubicBezTo>
                <a:cubicBezTo>
                  <a:pt x="4147" y="1341198"/>
                  <a:pt x="2074" y="631691"/>
                  <a:pt x="0" y="0"/>
                </a:cubicBezTo>
                <a:close/>
              </a:path>
            </a:pathLst>
          </a:custGeom>
          <a:gradFill>
            <a:gsLst>
              <a:gs pos="19000">
                <a:srgbClr val="4BACC6"/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xmlns="" id="{B8244486-6421-A6E7-EBE5-B09EAD1B9634}"/>
              </a:ext>
            </a:extLst>
          </p:cNvPr>
          <p:cNvSpPr txBox="1"/>
          <p:nvPr/>
        </p:nvSpPr>
        <p:spPr>
          <a:xfrm>
            <a:off x="14472422" y="3743339"/>
            <a:ext cx="1186790" cy="40011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endParaRPr lang="fr-F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xmlns="" id="{D843904E-7BF1-27C0-9B0D-EE1865BF01F8}"/>
              </a:ext>
            </a:extLst>
          </p:cNvPr>
          <p:cNvSpPr/>
          <p:nvPr/>
        </p:nvSpPr>
        <p:spPr>
          <a:xfrm>
            <a:off x="14501733" y="8640719"/>
            <a:ext cx="950769" cy="8175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381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3483E2EA-7277-E19F-FCDC-D615492DCFDC}"/>
              </a:ext>
            </a:extLst>
          </p:cNvPr>
          <p:cNvSpPr/>
          <p:nvPr/>
        </p:nvSpPr>
        <p:spPr>
          <a:xfrm>
            <a:off x="14568322" y="5628153"/>
            <a:ext cx="831923" cy="7188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2Top"/>
            <a:lightRig rig="flat" dir="t"/>
          </a:scene3d>
          <a:sp3d extrusionH="2286000" contourW="12700" prstMaterial="translucentPowder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48EEA994-4CE8-A061-8873-4F64183B812A}"/>
              </a:ext>
            </a:extLst>
          </p:cNvPr>
          <p:cNvSpPr/>
          <p:nvPr/>
        </p:nvSpPr>
        <p:spPr>
          <a:xfrm>
            <a:off x="14576926" y="5565044"/>
            <a:ext cx="831923" cy="71881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635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xmlns="" id="{D735A4C2-BEFF-383E-DB5E-157680D2F1F3}"/>
              </a:ext>
            </a:extLst>
          </p:cNvPr>
          <p:cNvSpPr/>
          <p:nvPr/>
        </p:nvSpPr>
        <p:spPr>
          <a:xfrm>
            <a:off x="14740518" y="6509733"/>
            <a:ext cx="472947" cy="101361"/>
          </a:xfrm>
          <a:prstGeom prst="ellipse">
            <a:avLst/>
          </a:prstGeom>
          <a:gradFill>
            <a:gsLst>
              <a:gs pos="0">
                <a:schemeClr val="bg1"/>
              </a:gs>
              <a:gs pos="34000">
                <a:srgbClr val="008080"/>
              </a:gs>
              <a:gs pos="96000">
                <a:srgbClr val="00999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8" name="Rectangle 6">
            <a:extLst>
              <a:ext uri="{FF2B5EF4-FFF2-40B4-BE49-F238E27FC236}">
                <a16:creationId xmlns:a16="http://schemas.microsoft.com/office/drawing/2014/main" xmlns="" id="{8225697E-B054-5131-BE8E-EE7DC17867D0}"/>
              </a:ext>
            </a:extLst>
          </p:cNvPr>
          <p:cNvSpPr/>
          <p:nvPr/>
        </p:nvSpPr>
        <p:spPr>
          <a:xfrm>
            <a:off x="14740188" y="8376592"/>
            <a:ext cx="472947" cy="720509"/>
          </a:xfrm>
          <a:custGeom>
            <a:avLst/>
            <a:gdLst>
              <a:gd name="connsiteX0" fmla="*/ 0 w 286523"/>
              <a:gd name="connsiteY0" fmla="*/ 0 h 1863970"/>
              <a:gd name="connsiteX1" fmla="*/ 286523 w 286523"/>
              <a:gd name="connsiteY1" fmla="*/ 0 h 1863970"/>
              <a:gd name="connsiteX2" fmla="*/ 286523 w 286523"/>
              <a:gd name="connsiteY2" fmla="*/ 1863970 h 1863970"/>
              <a:gd name="connsiteX3" fmla="*/ 0 w 286523"/>
              <a:gd name="connsiteY3" fmla="*/ 1863970 h 1863970"/>
              <a:gd name="connsiteX4" fmla="*/ 0 w 286523"/>
              <a:gd name="connsiteY4" fmla="*/ 0 h 1863970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11211"/>
              <a:gd name="connsiteX1" fmla="*/ 286523 w 286523"/>
              <a:gd name="connsiteY1" fmla="*/ 0 h 1911211"/>
              <a:gd name="connsiteX2" fmla="*/ 286523 w 286523"/>
              <a:gd name="connsiteY2" fmla="*/ 1863970 h 1911211"/>
              <a:gd name="connsiteX3" fmla="*/ 136573 w 286523"/>
              <a:gd name="connsiteY3" fmla="*/ 1907652 h 1911211"/>
              <a:gd name="connsiteX4" fmla="*/ 0 w 286523"/>
              <a:gd name="connsiteY4" fmla="*/ 1863970 h 1911211"/>
              <a:gd name="connsiteX5" fmla="*/ 0 w 286523"/>
              <a:gd name="connsiteY5" fmla="*/ 0 h 1911211"/>
              <a:gd name="connsiteX0" fmla="*/ 0 w 286523"/>
              <a:gd name="connsiteY0" fmla="*/ 0 h 1907999"/>
              <a:gd name="connsiteX1" fmla="*/ 286523 w 286523"/>
              <a:gd name="connsiteY1" fmla="*/ 0 h 1907999"/>
              <a:gd name="connsiteX2" fmla="*/ 286523 w 286523"/>
              <a:gd name="connsiteY2" fmla="*/ 1863970 h 1907999"/>
              <a:gd name="connsiteX3" fmla="*/ 136573 w 286523"/>
              <a:gd name="connsiteY3" fmla="*/ 1907652 h 1907999"/>
              <a:gd name="connsiteX4" fmla="*/ 0 w 286523"/>
              <a:gd name="connsiteY4" fmla="*/ 1863970 h 1907999"/>
              <a:gd name="connsiteX5" fmla="*/ 0 w 286523"/>
              <a:gd name="connsiteY5" fmla="*/ 0 h 1907999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863970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901293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962"/>
              <a:gd name="connsiteX1" fmla="*/ 286523 w 286523"/>
              <a:gd name="connsiteY1" fmla="*/ 0 h 1909962"/>
              <a:gd name="connsiteX2" fmla="*/ 286523 w 286523"/>
              <a:gd name="connsiteY2" fmla="*/ 1901293 h 1909962"/>
              <a:gd name="connsiteX3" fmla="*/ 136573 w 286523"/>
              <a:gd name="connsiteY3" fmla="*/ 1907652 h 1909962"/>
              <a:gd name="connsiteX4" fmla="*/ 6221 w 286523"/>
              <a:gd name="connsiteY4" fmla="*/ 1895072 h 1909962"/>
              <a:gd name="connsiteX5" fmla="*/ 0 w 286523"/>
              <a:gd name="connsiteY5" fmla="*/ 0 h 1909962"/>
              <a:gd name="connsiteX0" fmla="*/ 0 w 286523"/>
              <a:gd name="connsiteY0" fmla="*/ 0 h 1933618"/>
              <a:gd name="connsiteX1" fmla="*/ 286523 w 286523"/>
              <a:gd name="connsiteY1" fmla="*/ 0 h 1933618"/>
              <a:gd name="connsiteX2" fmla="*/ 286523 w 286523"/>
              <a:gd name="connsiteY2" fmla="*/ 1901293 h 1933618"/>
              <a:gd name="connsiteX3" fmla="*/ 142793 w 286523"/>
              <a:gd name="connsiteY3" fmla="*/ 1932533 h 1933618"/>
              <a:gd name="connsiteX4" fmla="*/ 6221 w 286523"/>
              <a:gd name="connsiteY4" fmla="*/ 1895072 h 1933618"/>
              <a:gd name="connsiteX5" fmla="*/ 0 w 286523"/>
              <a:gd name="connsiteY5" fmla="*/ 0 h 1933618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6523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22402"/>
              <a:gd name="connsiteX1" fmla="*/ 286523 w 286523"/>
              <a:gd name="connsiteY1" fmla="*/ 0 h 1922402"/>
              <a:gd name="connsiteX2" fmla="*/ 286523 w 286523"/>
              <a:gd name="connsiteY2" fmla="*/ 1913733 h 1922402"/>
              <a:gd name="connsiteX3" fmla="*/ 142793 w 286523"/>
              <a:gd name="connsiteY3" fmla="*/ 1920092 h 1922402"/>
              <a:gd name="connsiteX4" fmla="*/ 6221 w 286523"/>
              <a:gd name="connsiteY4" fmla="*/ 1895072 h 1922402"/>
              <a:gd name="connsiteX5" fmla="*/ 0 w 286523"/>
              <a:gd name="connsiteY5" fmla="*/ 0 h 1922402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0302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99385"/>
              <a:gd name="connsiteX1" fmla="*/ 286523 w 286523"/>
              <a:gd name="connsiteY1" fmla="*/ 77817 h 1999385"/>
              <a:gd name="connsiteX2" fmla="*/ 280302 w 286523"/>
              <a:gd name="connsiteY2" fmla="*/ 1979110 h 1999385"/>
              <a:gd name="connsiteX3" fmla="*/ 142793 w 286523"/>
              <a:gd name="connsiteY3" fmla="*/ 1997909 h 1999385"/>
              <a:gd name="connsiteX4" fmla="*/ 6221 w 286523"/>
              <a:gd name="connsiteY4" fmla="*/ 1972889 h 1999385"/>
              <a:gd name="connsiteX5" fmla="*/ 0 w 286523"/>
              <a:gd name="connsiteY5" fmla="*/ 0 h 199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523" h="1999385">
                <a:moveTo>
                  <a:pt x="0" y="0"/>
                </a:moveTo>
                <a:lnTo>
                  <a:pt x="286523" y="77817"/>
                </a:lnTo>
                <a:cubicBezTo>
                  <a:pt x="284449" y="711581"/>
                  <a:pt x="282376" y="1345346"/>
                  <a:pt x="280302" y="1979110"/>
                </a:cubicBezTo>
                <a:cubicBezTo>
                  <a:pt x="230319" y="1977083"/>
                  <a:pt x="211438" y="2006156"/>
                  <a:pt x="142793" y="1997909"/>
                </a:cubicBezTo>
                <a:cubicBezTo>
                  <a:pt x="84829" y="2002010"/>
                  <a:pt x="51745" y="1987450"/>
                  <a:pt x="6221" y="1972889"/>
                </a:cubicBezTo>
                <a:cubicBezTo>
                  <a:pt x="4147" y="1341198"/>
                  <a:pt x="2074" y="631691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4000">
                <a:srgbClr val="008080"/>
              </a:gs>
              <a:gs pos="96000">
                <a:srgbClr val="00999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xmlns="" id="{D8733108-1271-0112-D3FF-6222A52888CC}"/>
              </a:ext>
            </a:extLst>
          </p:cNvPr>
          <p:cNvSpPr txBox="1"/>
          <p:nvPr/>
        </p:nvSpPr>
        <p:spPr>
          <a:xfrm>
            <a:off x="14433273" y="9361227"/>
            <a:ext cx="1186788" cy="40011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endParaRPr lang="fr-F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9711DA02-2EB5-B436-0F11-2419488207A1}"/>
              </a:ext>
            </a:extLst>
          </p:cNvPr>
          <p:cNvSpPr/>
          <p:nvPr/>
        </p:nvSpPr>
        <p:spPr>
          <a:xfrm>
            <a:off x="3222183" y="3075279"/>
            <a:ext cx="881274" cy="87920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381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C4CBC97E-63DD-9829-1CCD-2BA533AAA67E}"/>
              </a:ext>
            </a:extLst>
          </p:cNvPr>
          <p:cNvSpPr/>
          <p:nvPr/>
        </p:nvSpPr>
        <p:spPr>
          <a:xfrm>
            <a:off x="3283906" y="104951"/>
            <a:ext cx="771116" cy="71641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2Top"/>
            <a:lightRig rig="flat" dir="t"/>
          </a:scene3d>
          <a:sp3d extrusionH="2286000" contourW="12700" prstMaterial="translucentPowder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C32A0F20-234D-EFE4-0CEF-5113EAFA7E46}"/>
              </a:ext>
            </a:extLst>
          </p:cNvPr>
          <p:cNvSpPr/>
          <p:nvPr/>
        </p:nvSpPr>
        <p:spPr>
          <a:xfrm>
            <a:off x="3274391" y="42053"/>
            <a:ext cx="771116" cy="71641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635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FA79F52-038B-6E9F-FC88-37F0062E65A2}"/>
              </a:ext>
            </a:extLst>
          </p:cNvPr>
          <p:cNvSpPr/>
          <p:nvPr/>
        </p:nvSpPr>
        <p:spPr>
          <a:xfrm>
            <a:off x="3443515" y="1540751"/>
            <a:ext cx="438377" cy="79197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xmlns="" id="{847E130D-2346-A97B-966A-775147D408C4}"/>
              </a:ext>
            </a:extLst>
          </p:cNvPr>
          <p:cNvSpPr/>
          <p:nvPr/>
        </p:nvSpPr>
        <p:spPr>
          <a:xfrm>
            <a:off x="3443209" y="2845913"/>
            <a:ext cx="438377" cy="716418"/>
          </a:xfrm>
          <a:custGeom>
            <a:avLst/>
            <a:gdLst>
              <a:gd name="connsiteX0" fmla="*/ 0 w 286523"/>
              <a:gd name="connsiteY0" fmla="*/ 0 h 1863970"/>
              <a:gd name="connsiteX1" fmla="*/ 286523 w 286523"/>
              <a:gd name="connsiteY1" fmla="*/ 0 h 1863970"/>
              <a:gd name="connsiteX2" fmla="*/ 286523 w 286523"/>
              <a:gd name="connsiteY2" fmla="*/ 1863970 h 1863970"/>
              <a:gd name="connsiteX3" fmla="*/ 0 w 286523"/>
              <a:gd name="connsiteY3" fmla="*/ 1863970 h 1863970"/>
              <a:gd name="connsiteX4" fmla="*/ 0 w 286523"/>
              <a:gd name="connsiteY4" fmla="*/ 0 h 1863970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11211"/>
              <a:gd name="connsiteX1" fmla="*/ 286523 w 286523"/>
              <a:gd name="connsiteY1" fmla="*/ 0 h 1911211"/>
              <a:gd name="connsiteX2" fmla="*/ 286523 w 286523"/>
              <a:gd name="connsiteY2" fmla="*/ 1863970 h 1911211"/>
              <a:gd name="connsiteX3" fmla="*/ 136573 w 286523"/>
              <a:gd name="connsiteY3" fmla="*/ 1907652 h 1911211"/>
              <a:gd name="connsiteX4" fmla="*/ 0 w 286523"/>
              <a:gd name="connsiteY4" fmla="*/ 1863970 h 1911211"/>
              <a:gd name="connsiteX5" fmla="*/ 0 w 286523"/>
              <a:gd name="connsiteY5" fmla="*/ 0 h 1911211"/>
              <a:gd name="connsiteX0" fmla="*/ 0 w 286523"/>
              <a:gd name="connsiteY0" fmla="*/ 0 h 1907999"/>
              <a:gd name="connsiteX1" fmla="*/ 286523 w 286523"/>
              <a:gd name="connsiteY1" fmla="*/ 0 h 1907999"/>
              <a:gd name="connsiteX2" fmla="*/ 286523 w 286523"/>
              <a:gd name="connsiteY2" fmla="*/ 1863970 h 1907999"/>
              <a:gd name="connsiteX3" fmla="*/ 136573 w 286523"/>
              <a:gd name="connsiteY3" fmla="*/ 1907652 h 1907999"/>
              <a:gd name="connsiteX4" fmla="*/ 0 w 286523"/>
              <a:gd name="connsiteY4" fmla="*/ 1863970 h 1907999"/>
              <a:gd name="connsiteX5" fmla="*/ 0 w 286523"/>
              <a:gd name="connsiteY5" fmla="*/ 0 h 1907999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863970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901293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962"/>
              <a:gd name="connsiteX1" fmla="*/ 286523 w 286523"/>
              <a:gd name="connsiteY1" fmla="*/ 0 h 1909962"/>
              <a:gd name="connsiteX2" fmla="*/ 286523 w 286523"/>
              <a:gd name="connsiteY2" fmla="*/ 1901293 h 1909962"/>
              <a:gd name="connsiteX3" fmla="*/ 136573 w 286523"/>
              <a:gd name="connsiteY3" fmla="*/ 1907652 h 1909962"/>
              <a:gd name="connsiteX4" fmla="*/ 6221 w 286523"/>
              <a:gd name="connsiteY4" fmla="*/ 1895072 h 1909962"/>
              <a:gd name="connsiteX5" fmla="*/ 0 w 286523"/>
              <a:gd name="connsiteY5" fmla="*/ 0 h 1909962"/>
              <a:gd name="connsiteX0" fmla="*/ 0 w 286523"/>
              <a:gd name="connsiteY0" fmla="*/ 0 h 1933618"/>
              <a:gd name="connsiteX1" fmla="*/ 286523 w 286523"/>
              <a:gd name="connsiteY1" fmla="*/ 0 h 1933618"/>
              <a:gd name="connsiteX2" fmla="*/ 286523 w 286523"/>
              <a:gd name="connsiteY2" fmla="*/ 1901293 h 1933618"/>
              <a:gd name="connsiteX3" fmla="*/ 142793 w 286523"/>
              <a:gd name="connsiteY3" fmla="*/ 1932533 h 1933618"/>
              <a:gd name="connsiteX4" fmla="*/ 6221 w 286523"/>
              <a:gd name="connsiteY4" fmla="*/ 1895072 h 1933618"/>
              <a:gd name="connsiteX5" fmla="*/ 0 w 286523"/>
              <a:gd name="connsiteY5" fmla="*/ 0 h 1933618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6523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22402"/>
              <a:gd name="connsiteX1" fmla="*/ 286523 w 286523"/>
              <a:gd name="connsiteY1" fmla="*/ 0 h 1922402"/>
              <a:gd name="connsiteX2" fmla="*/ 286523 w 286523"/>
              <a:gd name="connsiteY2" fmla="*/ 1913733 h 1922402"/>
              <a:gd name="connsiteX3" fmla="*/ 142793 w 286523"/>
              <a:gd name="connsiteY3" fmla="*/ 1920092 h 1922402"/>
              <a:gd name="connsiteX4" fmla="*/ 6221 w 286523"/>
              <a:gd name="connsiteY4" fmla="*/ 1895072 h 1922402"/>
              <a:gd name="connsiteX5" fmla="*/ 0 w 286523"/>
              <a:gd name="connsiteY5" fmla="*/ 0 h 1922402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0302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99385"/>
              <a:gd name="connsiteX1" fmla="*/ 286523 w 286523"/>
              <a:gd name="connsiteY1" fmla="*/ 77817 h 1999385"/>
              <a:gd name="connsiteX2" fmla="*/ 280302 w 286523"/>
              <a:gd name="connsiteY2" fmla="*/ 1979110 h 1999385"/>
              <a:gd name="connsiteX3" fmla="*/ 142793 w 286523"/>
              <a:gd name="connsiteY3" fmla="*/ 1997909 h 1999385"/>
              <a:gd name="connsiteX4" fmla="*/ 6221 w 286523"/>
              <a:gd name="connsiteY4" fmla="*/ 1972889 h 1999385"/>
              <a:gd name="connsiteX5" fmla="*/ 0 w 286523"/>
              <a:gd name="connsiteY5" fmla="*/ 0 h 199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523" h="1999385">
                <a:moveTo>
                  <a:pt x="0" y="0"/>
                </a:moveTo>
                <a:lnTo>
                  <a:pt x="286523" y="77817"/>
                </a:lnTo>
                <a:cubicBezTo>
                  <a:pt x="284449" y="711581"/>
                  <a:pt x="282376" y="1345346"/>
                  <a:pt x="280302" y="1979110"/>
                </a:cubicBezTo>
                <a:cubicBezTo>
                  <a:pt x="230319" y="1977083"/>
                  <a:pt x="211438" y="2006156"/>
                  <a:pt x="142793" y="1997909"/>
                </a:cubicBezTo>
                <a:cubicBezTo>
                  <a:pt x="84829" y="2002010"/>
                  <a:pt x="51745" y="1987450"/>
                  <a:pt x="6221" y="1972889"/>
                </a:cubicBezTo>
                <a:cubicBezTo>
                  <a:pt x="4147" y="1341198"/>
                  <a:pt x="2074" y="631691"/>
                  <a:pt x="0" y="0"/>
                </a:cubicBezTo>
                <a:close/>
              </a:path>
            </a:pathLst>
          </a:custGeom>
          <a:gradFill flip="none" rotWithShape="1">
            <a:gsLst>
              <a:gs pos="8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4D638503-EA6C-35D0-F193-7B37990AFB30}"/>
              </a:ext>
            </a:extLst>
          </p:cNvPr>
          <p:cNvSpPr txBox="1"/>
          <p:nvPr/>
        </p:nvSpPr>
        <p:spPr>
          <a:xfrm>
            <a:off x="3017333" y="3821178"/>
            <a:ext cx="1186788" cy="40011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endParaRPr lang="fr-F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34188999-63AE-C212-105C-7CD9FA4BF9EB}"/>
              </a:ext>
            </a:extLst>
          </p:cNvPr>
          <p:cNvSpPr/>
          <p:nvPr/>
        </p:nvSpPr>
        <p:spPr>
          <a:xfrm>
            <a:off x="3219311" y="9018665"/>
            <a:ext cx="881274" cy="87920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381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E339225F-6CEA-CFC9-9A6C-9662E7DF408A}"/>
              </a:ext>
            </a:extLst>
          </p:cNvPr>
          <p:cNvSpPr/>
          <p:nvPr/>
        </p:nvSpPr>
        <p:spPr>
          <a:xfrm>
            <a:off x="3281033" y="6048336"/>
            <a:ext cx="771116" cy="71641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2Top"/>
            <a:lightRig rig="flat" dir="t"/>
          </a:scene3d>
          <a:sp3d extrusionH="2286000" contourW="12700" prstMaterial="translucentPowder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CCB7C35A-7D17-CDF6-A386-81BA8A6D3ACD}"/>
              </a:ext>
            </a:extLst>
          </p:cNvPr>
          <p:cNvSpPr/>
          <p:nvPr/>
        </p:nvSpPr>
        <p:spPr>
          <a:xfrm>
            <a:off x="3271519" y="5985438"/>
            <a:ext cx="771116" cy="71641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OffAxis2Top"/>
            <a:lightRig rig="flat" dir="t"/>
          </a:scene3d>
          <a:sp3d extrusionH="635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D3324D77-24CB-18EA-CE49-14F6A5C77499}"/>
              </a:ext>
            </a:extLst>
          </p:cNvPr>
          <p:cNvSpPr/>
          <p:nvPr/>
        </p:nvSpPr>
        <p:spPr>
          <a:xfrm>
            <a:off x="3440642" y="7484136"/>
            <a:ext cx="438377" cy="79197"/>
          </a:xfrm>
          <a:prstGeom prst="ellipse">
            <a:avLst/>
          </a:prstGeom>
          <a:solidFill>
            <a:srgbClr val="75B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90" name="Rectangle 6">
            <a:extLst>
              <a:ext uri="{FF2B5EF4-FFF2-40B4-BE49-F238E27FC236}">
                <a16:creationId xmlns:a16="http://schemas.microsoft.com/office/drawing/2014/main" xmlns="" id="{5E0C7846-F9E1-56D5-8F0B-28E730C9F61D}"/>
              </a:ext>
            </a:extLst>
          </p:cNvPr>
          <p:cNvSpPr/>
          <p:nvPr/>
        </p:nvSpPr>
        <p:spPr>
          <a:xfrm>
            <a:off x="3440336" y="8789298"/>
            <a:ext cx="438377" cy="716418"/>
          </a:xfrm>
          <a:custGeom>
            <a:avLst/>
            <a:gdLst>
              <a:gd name="connsiteX0" fmla="*/ 0 w 286523"/>
              <a:gd name="connsiteY0" fmla="*/ 0 h 1863970"/>
              <a:gd name="connsiteX1" fmla="*/ 286523 w 286523"/>
              <a:gd name="connsiteY1" fmla="*/ 0 h 1863970"/>
              <a:gd name="connsiteX2" fmla="*/ 286523 w 286523"/>
              <a:gd name="connsiteY2" fmla="*/ 1863970 h 1863970"/>
              <a:gd name="connsiteX3" fmla="*/ 0 w 286523"/>
              <a:gd name="connsiteY3" fmla="*/ 1863970 h 1863970"/>
              <a:gd name="connsiteX4" fmla="*/ 0 w 286523"/>
              <a:gd name="connsiteY4" fmla="*/ 0 h 1863970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07714"/>
              <a:gd name="connsiteX1" fmla="*/ 286523 w 286523"/>
              <a:gd name="connsiteY1" fmla="*/ 0 h 1907714"/>
              <a:gd name="connsiteX2" fmla="*/ 286523 w 286523"/>
              <a:gd name="connsiteY2" fmla="*/ 1863970 h 1907714"/>
              <a:gd name="connsiteX3" fmla="*/ 136573 w 286523"/>
              <a:gd name="connsiteY3" fmla="*/ 1907652 h 1907714"/>
              <a:gd name="connsiteX4" fmla="*/ 0 w 286523"/>
              <a:gd name="connsiteY4" fmla="*/ 1863970 h 1907714"/>
              <a:gd name="connsiteX5" fmla="*/ 0 w 286523"/>
              <a:gd name="connsiteY5" fmla="*/ 0 h 1907714"/>
              <a:gd name="connsiteX0" fmla="*/ 0 w 286523"/>
              <a:gd name="connsiteY0" fmla="*/ 0 h 1911211"/>
              <a:gd name="connsiteX1" fmla="*/ 286523 w 286523"/>
              <a:gd name="connsiteY1" fmla="*/ 0 h 1911211"/>
              <a:gd name="connsiteX2" fmla="*/ 286523 w 286523"/>
              <a:gd name="connsiteY2" fmla="*/ 1863970 h 1911211"/>
              <a:gd name="connsiteX3" fmla="*/ 136573 w 286523"/>
              <a:gd name="connsiteY3" fmla="*/ 1907652 h 1911211"/>
              <a:gd name="connsiteX4" fmla="*/ 0 w 286523"/>
              <a:gd name="connsiteY4" fmla="*/ 1863970 h 1911211"/>
              <a:gd name="connsiteX5" fmla="*/ 0 w 286523"/>
              <a:gd name="connsiteY5" fmla="*/ 0 h 1911211"/>
              <a:gd name="connsiteX0" fmla="*/ 0 w 286523"/>
              <a:gd name="connsiteY0" fmla="*/ 0 h 1907999"/>
              <a:gd name="connsiteX1" fmla="*/ 286523 w 286523"/>
              <a:gd name="connsiteY1" fmla="*/ 0 h 1907999"/>
              <a:gd name="connsiteX2" fmla="*/ 286523 w 286523"/>
              <a:gd name="connsiteY2" fmla="*/ 1863970 h 1907999"/>
              <a:gd name="connsiteX3" fmla="*/ 136573 w 286523"/>
              <a:gd name="connsiteY3" fmla="*/ 1907652 h 1907999"/>
              <a:gd name="connsiteX4" fmla="*/ 0 w 286523"/>
              <a:gd name="connsiteY4" fmla="*/ 1863970 h 1907999"/>
              <a:gd name="connsiteX5" fmla="*/ 0 w 286523"/>
              <a:gd name="connsiteY5" fmla="*/ 0 h 1907999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863970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498"/>
              <a:gd name="connsiteX1" fmla="*/ 286523 w 286523"/>
              <a:gd name="connsiteY1" fmla="*/ 0 h 1909498"/>
              <a:gd name="connsiteX2" fmla="*/ 286523 w 286523"/>
              <a:gd name="connsiteY2" fmla="*/ 1901293 h 1909498"/>
              <a:gd name="connsiteX3" fmla="*/ 136573 w 286523"/>
              <a:gd name="connsiteY3" fmla="*/ 1907652 h 1909498"/>
              <a:gd name="connsiteX4" fmla="*/ 6221 w 286523"/>
              <a:gd name="connsiteY4" fmla="*/ 1895072 h 1909498"/>
              <a:gd name="connsiteX5" fmla="*/ 0 w 286523"/>
              <a:gd name="connsiteY5" fmla="*/ 0 h 1909498"/>
              <a:gd name="connsiteX0" fmla="*/ 0 w 286523"/>
              <a:gd name="connsiteY0" fmla="*/ 0 h 1909962"/>
              <a:gd name="connsiteX1" fmla="*/ 286523 w 286523"/>
              <a:gd name="connsiteY1" fmla="*/ 0 h 1909962"/>
              <a:gd name="connsiteX2" fmla="*/ 286523 w 286523"/>
              <a:gd name="connsiteY2" fmla="*/ 1901293 h 1909962"/>
              <a:gd name="connsiteX3" fmla="*/ 136573 w 286523"/>
              <a:gd name="connsiteY3" fmla="*/ 1907652 h 1909962"/>
              <a:gd name="connsiteX4" fmla="*/ 6221 w 286523"/>
              <a:gd name="connsiteY4" fmla="*/ 1895072 h 1909962"/>
              <a:gd name="connsiteX5" fmla="*/ 0 w 286523"/>
              <a:gd name="connsiteY5" fmla="*/ 0 h 1909962"/>
              <a:gd name="connsiteX0" fmla="*/ 0 w 286523"/>
              <a:gd name="connsiteY0" fmla="*/ 0 h 1933618"/>
              <a:gd name="connsiteX1" fmla="*/ 286523 w 286523"/>
              <a:gd name="connsiteY1" fmla="*/ 0 h 1933618"/>
              <a:gd name="connsiteX2" fmla="*/ 286523 w 286523"/>
              <a:gd name="connsiteY2" fmla="*/ 1901293 h 1933618"/>
              <a:gd name="connsiteX3" fmla="*/ 142793 w 286523"/>
              <a:gd name="connsiteY3" fmla="*/ 1932533 h 1933618"/>
              <a:gd name="connsiteX4" fmla="*/ 6221 w 286523"/>
              <a:gd name="connsiteY4" fmla="*/ 1895072 h 1933618"/>
              <a:gd name="connsiteX5" fmla="*/ 0 w 286523"/>
              <a:gd name="connsiteY5" fmla="*/ 0 h 1933618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6523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22402"/>
              <a:gd name="connsiteX1" fmla="*/ 286523 w 286523"/>
              <a:gd name="connsiteY1" fmla="*/ 0 h 1922402"/>
              <a:gd name="connsiteX2" fmla="*/ 286523 w 286523"/>
              <a:gd name="connsiteY2" fmla="*/ 1913733 h 1922402"/>
              <a:gd name="connsiteX3" fmla="*/ 142793 w 286523"/>
              <a:gd name="connsiteY3" fmla="*/ 1920092 h 1922402"/>
              <a:gd name="connsiteX4" fmla="*/ 6221 w 286523"/>
              <a:gd name="connsiteY4" fmla="*/ 1895072 h 1922402"/>
              <a:gd name="connsiteX5" fmla="*/ 0 w 286523"/>
              <a:gd name="connsiteY5" fmla="*/ 0 h 1922402"/>
              <a:gd name="connsiteX0" fmla="*/ 0 w 286523"/>
              <a:gd name="connsiteY0" fmla="*/ 0 h 1921568"/>
              <a:gd name="connsiteX1" fmla="*/ 286523 w 286523"/>
              <a:gd name="connsiteY1" fmla="*/ 0 h 1921568"/>
              <a:gd name="connsiteX2" fmla="*/ 280302 w 286523"/>
              <a:gd name="connsiteY2" fmla="*/ 1901293 h 1921568"/>
              <a:gd name="connsiteX3" fmla="*/ 142793 w 286523"/>
              <a:gd name="connsiteY3" fmla="*/ 1920092 h 1921568"/>
              <a:gd name="connsiteX4" fmla="*/ 6221 w 286523"/>
              <a:gd name="connsiteY4" fmla="*/ 1895072 h 1921568"/>
              <a:gd name="connsiteX5" fmla="*/ 0 w 286523"/>
              <a:gd name="connsiteY5" fmla="*/ 0 h 1921568"/>
              <a:gd name="connsiteX0" fmla="*/ 0 w 286523"/>
              <a:gd name="connsiteY0" fmla="*/ 0 h 1999385"/>
              <a:gd name="connsiteX1" fmla="*/ 286523 w 286523"/>
              <a:gd name="connsiteY1" fmla="*/ 77817 h 1999385"/>
              <a:gd name="connsiteX2" fmla="*/ 280302 w 286523"/>
              <a:gd name="connsiteY2" fmla="*/ 1979110 h 1999385"/>
              <a:gd name="connsiteX3" fmla="*/ 142793 w 286523"/>
              <a:gd name="connsiteY3" fmla="*/ 1997909 h 1999385"/>
              <a:gd name="connsiteX4" fmla="*/ 6221 w 286523"/>
              <a:gd name="connsiteY4" fmla="*/ 1972889 h 1999385"/>
              <a:gd name="connsiteX5" fmla="*/ 0 w 286523"/>
              <a:gd name="connsiteY5" fmla="*/ 0 h 199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523" h="1999385">
                <a:moveTo>
                  <a:pt x="0" y="0"/>
                </a:moveTo>
                <a:lnTo>
                  <a:pt x="286523" y="77817"/>
                </a:lnTo>
                <a:cubicBezTo>
                  <a:pt x="284449" y="711581"/>
                  <a:pt x="282376" y="1345346"/>
                  <a:pt x="280302" y="1979110"/>
                </a:cubicBezTo>
                <a:cubicBezTo>
                  <a:pt x="230319" y="1977083"/>
                  <a:pt x="211438" y="2006156"/>
                  <a:pt x="142793" y="1997909"/>
                </a:cubicBezTo>
                <a:cubicBezTo>
                  <a:pt x="84829" y="2002010"/>
                  <a:pt x="51745" y="1987450"/>
                  <a:pt x="6221" y="1972889"/>
                </a:cubicBezTo>
                <a:cubicBezTo>
                  <a:pt x="4147" y="1341198"/>
                  <a:pt x="2074" y="631691"/>
                  <a:pt x="0" y="0"/>
                </a:cubicBezTo>
                <a:close/>
              </a:path>
            </a:pathLst>
          </a:custGeom>
          <a:gradFill flip="none" rotWithShape="1">
            <a:gsLst>
              <a:gs pos="23000">
                <a:srgbClr val="75BC2E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xmlns="" id="{10FDA64A-25D4-E9D0-B2FB-86CC58ECD829}"/>
              </a:ext>
            </a:extLst>
          </p:cNvPr>
          <p:cNvSpPr txBox="1"/>
          <p:nvPr/>
        </p:nvSpPr>
        <p:spPr>
          <a:xfrm>
            <a:off x="3043202" y="9734825"/>
            <a:ext cx="1186788" cy="40011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endParaRPr lang="fr-F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 animBg="1"/>
      <p:bldP spid="78" grpId="0" animBg="1"/>
      <p:bldP spid="84" grpId="0" animBg="1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14931" y="221448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93921" y="1313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46001" y="2756331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5848" y="3858954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54839" y="4604466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47168" y="-2803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-36235" y="2756331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620759" y="385895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-77659" y="4648193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pic>
        <p:nvPicPr>
          <p:cNvPr id="27" name="Picture 4" descr="tb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66616" y="100152"/>
            <a:ext cx="3622793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8" name="ZoneTexte 27"/>
          <p:cNvSpPr txBox="1"/>
          <p:nvPr/>
        </p:nvSpPr>
        <p:spPr>
          <a:xfrm>
            <a:off x="14248855" y="160338"/>
            <a:ext cx="3441113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42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1- الحقل المفاهيمي</a:t>
            </a:r>
            <a:endParaRPr lang="fr-FR" sz="42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xmlns="" id="{A6912FBB-9884-94EB-A2C3-604089C09889}"/>
              </a:ext>
            </a:extLst>
          </p:cNvPr>
          <p:cNvCxnSpPr>
            <a:cxnSpLocks/>
          </p:cNvCxnSpPr>
          <p:nvPr/>
        </p:nvCxnSpPr>
        <p:spPr>
          <a:xfrm flipV="1">
            <a:off x="9349337" y="42243"/>
            <a:ext cx="2" cy="1099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9">
            <a:extLst>
              <a:ext uri="{FF2B5EF4-FFF2-40B4-BE49-F238E27FC236}">
                <a16:creationId xmlns:a16="http://schemas.microsoft.com/office/drawing/2014/main" xmlns="" id="{AC58A512-B892-563D-1DBF-14162582C7DA}"/>
              </a:ext>
            </a:extLst>
          </p:cNvPr>
          <p:cNvSpPr/>
          <p:nvPr/>
        </p:nvSpPr>
        <p:spPr>
          <a:xfrm>
            <a:off x="7691438" y="3695816"/>
            <a:ext cx="3339081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xmlns="" id="{A4939245-C506-06C7-FAEA-229F63E4D5E0}"/>
              </a:ext>
            </a:extLst>
          </p:cNvPr>
          <p:cNvSpPr/>
          <p:nvPr/>
        </p:nvSpPr>
        <p:spPr>
          <a:xfrm>
            <a:off x="8423936" y="3404127"/>
            <a:ext cx="1838118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0" name="Triangle rectangle 3">
            <a:extLst>
              <a:ext uri="{FF2B5EF4-FFF2-40B4-BE49-F238E27FC236}">
                <a16:creationId xmlns:a16="http://schemas.microsoft.com/office/drawing/2014/main" xmlns="" id="{108E153D-8EEE-F30D-21F3-AF8909EF2275}"/>
              </a:ext>
            </a:extLst>
          </p:cNvPr>
          <p:cNvSpPr/>
          <p:nvPr/>
        </p:nvSpPr>
        <p:spPr>
          <a:xfrm>
            <a:off x="9356736" y="1075308"/>
            <a:ext cx="167378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149C85"/>
              </a:gs>
              <a:gs pos="0">
                <a:srgbClr val="A0D7CE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1" name="Triangle rectangle 3">
            <a:extLst>
              <a:ext uri="{FF2B5EF4-FFF2-40B4-BE49-F238E27FC236}">
                <a16:creationId xmlns:a16="http://schemas.microsoft.com/office/drawing/2014/main" xmlns="" id="{55690322-0895-D8BD-6DDF-AC419AE553D2}"/>
              </a:ext>
            </a:extLst>
          </p:cNvPr>
          <p:cNvSpPr/>
          <p:nvPr/>
        </p:nvSpPr>
        <p:spPr>
          <a:xfrm>
            <a:off x="9329252" y="1798913"/>
            <a:ext cx="669740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2" name="Triangle rectangle 3">
            <a:extLst>
              <a:ext uri="{FF2B5EF4-FFF2-40B4-BE49-F238E27FC236}">
                <a16:creationId xmlns:a16="http://schemas.microsoft.com/office/drawing/2014/main" xmlns="" id="{F2E79E6B-5E54-6B8C-22DD-046B4EE0ED03}"/>
              </a:ext>
            </a:extLst>
          </p:cNvPr>
          <p:cNvSpPr/>
          <p:nvPr/>
        </p:nvSpPr>
        <p:spPr>
          <a:xfrm flipH="1">
            <a:off x="7682957" y="1075308"/>
            <a:ext cx="2050248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149C85"/>
              </a:gs>
              <a:gs pos="1000">
                <a:srgbClr val="A0D7CE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Forme libre : forme 82">
            <a:extLst>
              <a:ext uri="{FF2B5EF4-FFF2-40B4-BE49-F238E27FC236}">
                <a16:creationId xmlns:a16="http://schemas.microsoft.com/office/drawing/2014/main" xmlns="" id="{8C36194B-8C75-A013-0726-825F667D189E}"/>
              </a:ext>
            </a:extLst>
          </p:cNvPr>
          <p:cNvSpPr/>
          <p:nvPr/>
        </p:nvSpPr>
        <p:spPr>
          <a:xfrm flipH="1">
            <a:off x="7668155" y="1087616"/>
            <a:ext cx="1907772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CD40DD43-7837-3239-4D42-B36F4B240596}"/>
              </a:ext>
            </a:extLst>
          </p:cNvPr>
          <p:cNvCxnSpPr>
            <a:cxnSpLocks/>
          </p:cNvCxnSpPr>
          <p:nvPr/>
        </p:nvCxnSpPr>
        <p:spPr>
          <a:xfrm flipV="1">
            <a:off x="15741044" y="-282468"/>
            <a:ext cx="527" cy="20022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9">
            <a:extLst>
              <a:ext uri="{FF2B5EF4-FFF2-40B4-BE49-F238E27FC236}">
                <a16:creationId xmlns:a16="http://schemas.microsoft.com/office/drawing/2014/main" xmlns="" id="{65D7B47D-8853-8FFF-D48B-5860F1EB5F69}"/>
              </a:ext>
            </a:extLst>
          </p:cNvPr>
          <p:cNvSpPr/>
          <p:nvPr/>
        </p:nvSpPr>
        <p:spPr>
          <a:xfrm>
            <a:off x="14082436" y="4289480"/>
            <a:ext cx="3315959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132F6E77-5E7D-4874-20D7-950EC34984BC}"/>
              </a:ext>
            </a:extLst>
          </p:cNvPr>
          <p:cNvSpPr/>
          <p:nvPr/>
        </p:nvSpPr>
        <p:spPr>
          <a:xfrm>
            <a:off x="14809861" y="3997791"/>
            <a:ext cx="1825391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7" name="Triangle rectangle 3">
            <a:extLst>
              <a:ext uri="{FF2B5EF4-FFF2-40B4-BE49-F238E27FC236}">
                <a16:creationId xmlns:a16="http://schemas.microsoft.com/office/drawing/2014/main" xmlns="" id="{DDFFB001-F456-3709-D6EE-20C9BAB81283}"/>
              </a:ext>
            </a:extLst>
          </p:cNvPr>
          <p:cNvSpPr/>
          <p:nvPr/>
        </p:nvSpPr>
        <p:spPr>
          <a:xfrm>
            <a:off x="15736201" y="1668972"/>
            <a:ext cx="166219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0">
                <a:srgbClr val="88AD63"/>
              </a:gs>
              <a:gs pos="100000">
                <a:srgbClr val="75BC2E"/>
              </a:gs>
              <a:gs pos="0">
                <a:srgbClr val="B4DB8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8" name="Triangle rectangle 3">
            <a:extLst>
              <a:ext uri="{FF2B5EF4-FFF2-40B4-BE49-F238E27FC236}">
                <a16:creationId xmlns:a16="http://schemas.microsoft.com/office/drawing/2014/main" xmlns="" id="{57C0A4E2-B4ED-4EC6-DA42-FB7B555080E4}"/>
              </a:ext>
            </a:extLst>
          </p:cNvPr>
          <p:cNvSpPr/>
          <p:nvPr/>
        </p:nvSpPr>
        <p:spPr>
          <a:xfrm>
            <a:off x="15708908" y="2392577"/>
            <a:ext cx="665102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9" name="Triangle rectangle 3">
            <a:extLst>
              <a:ext uri="{FF2B5EF4-FFF2-40B4-BE49-F238E27FC236}">
                <a16:creationId xmlns:a16="http://schemas.microsoft.com/office/drawing/2014/main" xmlns="" id="{B55CB8E0-CD63-5ACB-D125-876C7FBBA361}"/>
              </a:ext>
            </a:extLst>
          </p:cNvPr>
          <p:cNvSpPr/>
          <p:nvPr/>
        </p:nvSpPr>
        <p:spPr>
          <a:xfrm flipH="1">
            <a:off x="14074012" y="1668972"/>
            <a:ext cx="203605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rgbClr val="C7C7C7"/>
              </a:gs>
              <a:gs pos="100000">
                <a:srgbClr val="75BC2E"/>
              </a:gs>
              <a:gs pos="0">
                <a:srgbClr val="B4DB8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xmlns="" id="{BC097DA7-A010-627E-3721-82FC149A3006}"/>
              </a:ext>
            </a:extLst>
          </p:cNvPr>
          <p:cNvSpPr/>
          <p:nvPr/>
        </p:nvSpPr>
        <p:spPr>
          <a:xfrm flipH="1">
            <a:off x="13879091" y="1275500"/>
            <a:ext cx="1894562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Ellipse 9">
            <a:extLst>
              <a:ext uri="{FF2B5EF4-FFF2-40B4-BE49-F238E27FC236}">
                <a16:creationId xmlns:a16="http://schemas.microsoft.com/office/drawing/2014/main" xmlns="" id="{644AEFF8-7195-CEDE-9622-BCB621AB2D85}"/>
              </a:ext>
            </a:extLst>
          </p:cNvPr>
          <p:cNvSpPr/>
          <p:nvPr/>
        </p:nvSpPr>
        <p:spPr>
          <a:xfrm>
            <a:off x="1652288" y="4312295"/>
            <a:ext cx="3362364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3E4C63B-D978-7251-AA3F-1508DDF20899}"/>
              </a:ext>
            </a:extLst>
          </p:cNvPr>
          <p:cNvSpPr/>
          <p:nvPr/>
        </p:nvSpPr>
        <p:spPr>
          <a:xfrm>
            <a:off x="2415380" y="4089503"/>
            <a:ext cx="1850936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3" name="Triangle rectangle 3">
            <a:extLst>
              <a:ext uri="{FF2B5EF4-FFF2-40B4-BE49-F238E27FC236}">
                <a16:creationId xmlns:a16="http://schemas.microsoft.com/office/drawing/2014/main" xmlns="" id="{0CCBD85A-F9E2-10B4-9B21-1B7DA3FDCB09}"/>
              </a:ext>
            </a:extLst>
          </p:cNvPr>
          <p:cNvSpPr/>
          <p:nvPr/>
        </p:nvSpPr>
        <p:spPr>
          <a:xfrm>
            <a:off x="3354686" y="1760684"/>
            <a:ext cx="1685453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1000">
                <a:srgbClr val="7ABAE2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4" name="Triangle rectangle 3">
            <a:extLst>
              <a:ext uri="{FF2B5EF4-FFF2-40B4-BE49-F238E27FC236}">
                <a16:creationId xmlns:a16="http://schemas.microsoft.com/office/drawing/2014/main" xmlns="" id="{6E8B2555-EAAC-F86A-6CE9-0A4341B85071}"/>
              </a:ext>
            </a:extLst>
          </p:cNvPr>
          <p:cNvSpPr/>
          <p:nvPr/>
        </p:nvSpPr>
        <p:spPr>
          <a:xfrm>
            <a:off x="3327011" y="2484289"/>
            <a:ext cx="674412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5" name="Triangle rectangle 3">
            <a:extLst>
              <a:ext uri="{FF2B5EF4-FFF2-40B4-BE49-F238E27FC236}">
                <a16:creationId xmlns:a16="http://schemas.microsoft.com/office/drawing/2014/main" xmlns="" id="{E3BEA096-76EA-9E00-B425-0F61D1CB07E0}"/>
              </a:ext>
            </a:extLst>
          </p:cNvPr>
          <p:cNvSpPr/>
          <p:nvPr/>
        </p:nvSpPr>
        <p:spPr>
          <a:xfrm flipH="1">
            <a:off x="1669236" y="1760684"/>
            <a:ext cx="2064546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rgbClr val="BADBF0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xmlns="" id="{6AE5B58E-24F5-3693-CF48-302F72BF69EB}"/>
              </a:ext>
            </a:extLst>
          </p:cNvPr>
          <p:cNvSpPr/>
          <p:nvPr/>
        </p:nvSpPr>
        <p:spPr>
          <a:xfrm flipH="1">
            <a:off x="1654331" y="1772991"/>
            <a:ext cx="1921076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gradFill>
            <a:gsLst>
              <a:gs pos="0">
                <a:srgbClr val="BADBF0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xmlns="" id="{85E3A148-E76C-6F01-5F52-23169F423823}"/>
              </a:ext>
            </a:extLst>
          </p:cNvPr>
          <p:cNvCxnSpPr>
            <a:cxnSpLocks/>
          </p:cNvCxnSpPr>
          <p:nvPr/>
        </p:nvCxnSpPr>
        <p:spPr>
          <a:xfrm flipV="1">
            <a:off x="3347235" y="42244"/>
            <a:ext cx="13839" cy="16662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408DDD8E-BF50-773F-43C9-ABD0C534EA0E}"/>
              </a:ext>
            </a:extLst>
          </p:cNvPr>
          <p:cNvSpPr/>
          <p:nvPr/>
        </p:nvSpPr>
        <p:spPr>
          <a:xfrm>
            <a:off x="2192888" y="8738377"/>
            <a:ext cx="3445911" cy="75510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4C70B490-A34A-68FB-3026-B0FD2157E92E}"/>
              </a:ext>
            </a:extLst>
          </p:cNvPr>
          <p:cNvSpPr/>
          <p:nvPr/>
        </p:nvSpPr>
        <p:spPr>
          <a:xfrm>
            <a:off x="7755749" y="8635085"/>
            <a:ext cx="3279486" cy="8583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C29417C0-98D9-7A25-660D-24029FB9E20A}"/>
              </a:ext>
            </a:extLst>
          </p:cNvPr>
          <p:cNvSpPr/>
          <p:nvPr/>
        </p:nvSpPr>
        <p:spPr>
          <a:xfrm>
            <a:off x="14032638" y="8686730"/>
            <a:ext cx="3279486" cy="8583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xmlns="" id="{EC12FC1A-4C58-9869-C4BC-997A0E422023}"/>
              </a:ext>
            </a:extLst>
          </p:cNvPr>
          <p:cNvSpPr txBox="1"/>
          <p:nvPr/>
        </p:nvSpPr>
        <p:spPr>
          <a:xfrm>
            <a:off x="1771651" y="8046519"/>
            <a:ext cx="4121963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200" b="1" i="1" dirty="0" smtClean="0">
                <a:latin typeface="Arial Rounded MT Bold" panose="020F0704030504030204" pitchFamily="34" charset="0"/>
              </a:rPr>
              <a:t>مسرحة المناهج</a:t>
            </a:r>
            <a:endParaRPr lang="fr-FR" sz="4200" b="1" i="1" dirty="0">
              <a:latin typeface="Arial Rounded MT Bold" panose="020F0704030504030204" pitchFamily="34" charset="0"/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xmlns="" id="{42AF2A2F-A5B0-4EE2-6645-65CF2BF460FA}"/>
              </a:ext>
            </a:extLst>
          </p:cNvPr>
          <p:cNvSpPr txBox="1"/>
          <p:nvPr/>
        </p:nvSpPr>
        <p:spPr>
          <a:xfrm>
            <a:off x="13140138" y="7861215"/>
            <a:ext cx="4280814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200" b="1" i="1" dirty="0" smtClean="0">
                <a:latin typeface="Arial Rounded MT Bold" panose="020F0704030504030204" pitchFamily="34" charset="0"/>
              </a:rPr>
              <a:t>المسرح</a:t>
            </a:r>
            <a:endParaRPr lang="fr-FR" sz="4200" b="1" i="1" dirty="0">
              <a:latin typeface="Arial Rounded MT Bold" panose="020F0704030504030204" pitchFamily="34" charset="0"/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xmlns="" id="{C3DE9383-F3C1-F7AD-C24D-E033E74CA22D}"/>
              </a:ext>
            </a:extLst>
          </p:cNvPr>
          <p:cNvSpPr txBox="1"/>
          <p:nvPr/>
        </p:nvSpPr>
        <p:spPr>
          <a:xfrm>
            <a:off x="7282535" y="7861215"/>
            <a:ext cx="4280814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i="1" dirty="0" smtClean="0">
                <a:latin typeface="Arial Rounded MT Bold" panose="020F0704030504030204" pitchFamily="34" charset="0"/>
              </a:rPr>
              <a:t>مسرح الطفل</a:t>
            </a:r>
            <a:endParaRPr lang="fr-FR" sz="4800" b="1" i="1" dirty="0">
              <a:latin typeface="Arial Rounded MT Bold" panose="020F07040305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1" y="5552971"/>
            <a:ext cx="3036750" cy="264620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43" y="5706887"/>
            <a:ext cx="3274768" cy="23383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00" y="5591600"/>
            <a:ext cx="2712086" cy="28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776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0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1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7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8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2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3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9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4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5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8" grpId="0" animBg="1"/>
      <p:bldP spid="79" grpId="0" animBg="1"/>
      <p:bldP spid="79" grpId="1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6" grpId="1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22" grpId="0"/>
      <p:bldP spid="123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97" y="0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16902240" y="2760210"/>
            <a:ext cx="1541658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16452053" y="3922730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المقدمة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069288" y="4619637"/>
            <a:ext cx="620679" cy="120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763077" y="15727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16212108" y="2837115"/>
            <a:ext cx="1379343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14790836" y="4118670"/>
            <a:ext cx="4833257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النظري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6212108" y="4711967"/>
            <a:ext cx="804021" cy="1292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6193921" y="13131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Forme libre 19"/>
          <p:cNvSpPr/>
          <p:nvPr/>
        </p:nvSpPr>
        <p:spPr>
          <a:xfrm>
            <a:off x="646001" y="2756331"/>
            <a:ext cx="1448076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1085848" y="3858954"/>
            <a:ext cx="5714999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الجانب التطبيقي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754839" y="4604466"/>
            <a:ext cx="861357" cy="127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6947168" y="-28037"/>
            <a:ext cx="18288000" cy="10287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-36235" y="2756331"/>
            <a:ext cx="1404485" cy="4800600"/>
          </a:xfrm>
          <a:custGeom>
            <a:avLst/>
            <a:gdLst>
              <a:gd name="connsiteX0" fmla="*/ 1230086 w 1328056"/>
              <a:gd name="connsiteY0" fmla="*/ 0 h 3200400"/>
              <a:gd name="connsiteX1" fmla="*/ 1328056 w 1328056"/>
              <a:gd name="connsiteY1" fmla="*/ 6436 h 3200400"/>
              <a:gd name="connsiteX2" fmla="*/ 1328056 w 1328056"/>
              <a:gd name="connsiteY2" fmla="*/ 3193965 h 3200400"/>
              <a:gd name="connsiteX3" fmla="*/ 1230086 w 1328056"/>
              <a:gd name="connsiteY3" fmla="*/ 3200400 h 3200400"/>
              <a:gd name="connsiteX4" fmla="*/ 0 w 1328056"/>
              <a:gd name="connsiteY4" fmla="*/ 1600200 h 3200400"/>
              <a:gd name="connsiteX5" fmla="*/ 1230086 w 1328056"/>
              <a:gd name="connsiteY5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056" h="3200400">
                <a:moveTo>
                  <a:pt x="1230086" y="0"/>
                </a:moveTo>
                <a:lnTo>
                  <a:pt x="1328056" y="6436"/>
                </a:lnTo>
                <a:lnTo>
                  <a:pt x="1328056" y="3193965"/>
                </a:lnTo>
                <a:lnTo>
                  <a:pt x="1230086" y="3200400"/>
                </a:lnTo>
                <a:cubicBezTo>
                  <a:pt x="550728" y="3200400"/>
                  <a:pt x="0" y="2483966"/>
                  <a:pt x="0" y="1600200"/>
                </a:cubicBezTo>
                <a:cubicBezTo>
                  <a:pt x="0" y="716434"/>
                  <a:pt x="550728" y="0"/>
                  <a:pt x="123008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-620759" y="3858956"/>
            <a:ext cx="32330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الخاتمة</a:t>
            </a:r>
            <a:endParaRPr lang="fr-FR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6" name="object 5"/>
          <p:cNvSpPr/>
          <p:nvPr/>
        </p:nvSpPr>
        <p:spPr>
          <a:xfrm>
            <a:off x="-77659" y="4648193"/>
            <a:ext cx="693275" cy="125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prstClr val="black"/>
              </a:solidFill>
            </a:endParaRPr>
          </a:p>
        </p:txBody>
      </p:sp>
      <p:pic>
        <p:nvPicPr>
          <p:cNvPr id="27" name="Picture 4" descr="tb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66616" y="100152"/>
            <a:ext cx="3622793" cy="1187355"/>
          </a:xfrm>
          <a:prstGeom prst="rect">
            <a:avLst/>
          </a:prstGeom>
          <a:solidFill>
            <a:schemeClr val="bg1"/>
          </a:solidFill>
          <a:ln>
            <a:solidFill>
              <a:sysClr val="window" lastClr="FFFFFF"/>
            </a:solidFill>
          </a:ln>
        </p:spPr>
      </p:pic>
      <p:sp>
        <p:nvSpPr>
          <p:cNvPr id="28" name="ZoneTexte 27"/>
          <p:cNvSpPr txBox="1"/>
          <p:nvPr/>
        </p:nvSpPr>
        <p:spPr>
          <a:xfrm>
            <a:off x="14248855" y="160338"/>
            <a:ext cx="3441113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ar-TN" sz="42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1- الحقل المفاهيمي</a:t>
            </a:r>
            <a:endParaRPr lang="fr-FR" sz="42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xmlns="" id="{A6912FBB-9884-94EB-A2C3-604089C09889}"/>
              </a:ext>
            </a:extLst>
          </p:cNvPr>
          <p:cNvCxnSpPr>
            <a:cxnSpLocks/>
          </p:cNvCxnSpPr>
          <p:nvPr/>
        </p:nvCxnSpPr>
        <p:spPr>
          <a:xfrm flipV="1">
            <a:off x="9349337" y="42243"/>
            <a:ext cx="2" cy="1099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9">
            <a:extLst>
              <a:ext uri="{FF2B5EF4-FFF2-40B4-BE49-F238E27FC236}">
                <a16:creationId xmlns:a16="http://schemas.microsoft.com/office/drawing/2014/main" xmlns="" id="{AC58A512-B892-563D-1DBF-14162582C7DA}"/>
              </a:ext>
            </a:extLst>
          </p:cNvPr>
          <p:cNvSpPr/>
          <p:nvPr/>
        </p:nvSpPr>
        <p:spPr>
          <a:xfrm>
            <a:off x="7691438" y="3695816"/>
            <a:ext cx="3339081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xmlns="" id="{A4939245-C506-06C7-FAEA-229F63E4D5E0}"/>
              </a:ext>
            </a:extLst>
          </p:cNvPr>
          <p:cNvSpPr/>
          <p:nvPr/>
        </p:nvSpPr>
        <p:spPr>
          <a:xfrm>
            <a:off x="8423936" y="3404127"/>
            <a:ext cx="1838118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0" name="Triangle rectangle 3">
            <a:extLst>
              <a:ext uri="{FF2B5EF4-FFF2-40B4-BE49-F238E27FC236}">
                <a16:creationId xmlns:a16="http://schemas.microsoft.com/office/drawing/2014/main" xmlns="" id="{108E153D-8EEE-F30D-21F3-AF8909EF2275}"/>
              </a:ext>
            </a:extLst>
          </p:cNvPr>
          <p:cNvSpPr/>
          <p:nvPr/>
        </p:nvSpPr>
        <p:spPr>
          <a:xfrm>
            <a:off x="9356736" y="1075308"/>
            <a:ext cx="167378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149C85"/>
              </a:gs>
              <a:gs pos="0">
                <a:srgbClr val="A0D7CE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1" name="Triangle rectangle 3">
            <a:extLst>
              <a:ext uri="{FF2B5EF4-FFF2-40B4-BE49-F238E27FC236}">
                <a16:creationId xmlns:a16="http://schemas.microsoft.com/office/drawing/2014/main" xmlns="" id="{55690322-0895-D8BD-6DDF-AC419AE553D2}"/>
              </a:ext>
            </a:extLst>
          </p:cNvPr>
          <p:cNvSpPr/>
          <p:nvPr/>
        </p:nvSpPr>
        <p:spPr>
          <a:xfrm>
            <a:off x="9329252" y="1798913"/>
            <a:ext cx="669740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2" name="Triangle rectangle 3">
            <a:extLst>
              <a:ext uri="{FF2B5EF4-FFF2-40B4-BE49-F238E27FC236}">
                <a16:creationId xmlns:a16="http://schemas.microsoft.com/office/drawing/2014/main" xmlns="" id="{F2E79E6B-5E54-6B8C-22DD-046B4EE0ED03}"/>
              </a:ext>
            </a:extLst>
          </p:cNvPr>
          <p:cNvSpPr/>
          <p:nvPr/>
        </p:nvSpPr>
        <p:spPr>
          <a:xfrm flipH="1">
            <a:off x="7682957" y="1075308"/>
            <a:ext cx="2050248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149C85"/>
              </a:gs>
              <a:gs pos="1000">
                <a:srgbClr val="A0D7CE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Forme libre : forme 82">
            <a:extLst>
              <a:ext uri="{FF2B5EF4-FFF2-40B4-BE49-F238E27FC236}">
                <a16:creationId xmlns:a16="http://schemas.microsoft.com/office/drawing/2014/main" xmlns="" id="{8C36194B-8C75-A013-0726-825F667D189E}"/>
              </a:ext>
            </a:extLst>
          </p:cNvPr>
          <p:cNvSpPr/>
          <p:nvPr/>
        </p:nvSpPr>
        <p:spPr>
          <a:xfrm flipH="1">
            <a:off x="7668155" y="1087616"/>
            <a:ext cx="1907772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CD40DD43-7837-3239-4D42-B36F4B240596}"/>
              </a:ext>
            </a:extLst>
          </p:cNvPr>
          <p:cNvCxnSpPr>
            <a:cxnSpLocks/>
          </p:cNvCxnSpPr>
          <p:nvPr/>
        </p:nvCxnSpPr>
        <p:spPr>
          <a:xfrm flipV="1">
            <a:off x="15741044" y="-282468"/>
            <a:ext cx="527" cy="20022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9">
            <a:extLst>
              <a:ext uri="{FF2B5EF4-FFF2-40B4-BE49-F238E27FC236}">
                <a16:creationId xmlns:a16="http://schemas.microsoft.com/office/drawing/2014/main" xmlns="" id="{65D7B47D-8853-8FFF-D48B-5860F1EB5F69}"/>
              </a:ext>
            </a:extLst>
          </p:cNvPr>
          <p:cNvSpPr/>
          <p:nvPr/>
        </p:nvSpPr>
        <p:spPr>
          <a:xfrm>
            <a:off x="14082436" y="4289480"/>
            <a:ext cx="3315959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132F6E77-5E7D-4874-20D7-950EC34984BC}"/>
              </a:ext>
            </a:extLst>
          </p:cNvPr>
          <p:cNvSpPr/>
          <p:nvPr/>
        </p:nvSpPr>
        <p:spPr>
          <a:xfrm>
            <a:off x="14809861" y="3997791"/>
            <a:ext cx="1825391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7" name="Triangle rectangle 3">
            <a:extLst>
              <a:ext uri="{FF2B5EF4-FFF2-40B4-BE49-F238E27FC236}">
                <a16:creationId xmlns:a16="http://schemas.microsoft.com/office/drawing/2014/main" xmlns="" id="{DDFFB001-F456-3709-D6EE-20C9BAB81283}"/>
              </a:ext>
            </a:extLst>
          </p:cNvPr>
          <p:cNvSpPr/>
          <p:nvPr/>
        </p:nvSpPr>
        <p:spPr>
          <a:xfrm>
            <a:off x="15736201" y="1668972"/>
            <a:ext cx="166219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0">
                <a:srgbClr val="88AD63"/>
              </a:gs>
              <a:gs pos="100000">
                <a:srgbClr val="75BC2E"/>
              </a:gs>
              <a:gs pos="0">
                <a:srgbClr val="B4DB8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8" name="Triangle rectangle 3">
            <a:extLst>
              <a:ext uri="{FF2B5EF4-FFF2-40B4-BE49-F238E27FC236}">
                <a16:creationId xmlns:a16="http://schemas.microsoft.com/office/drawing/2014/main" xmlns="" id="{57C0A4E2-B4ED-4EC6-DA42-FB7B555080E4}"/>
              </a:ext>
            </a:extLst>
          </p:cNvPr>
          <p:cNvSpPr/>
          <p:nvPr/>
        </p:nvSpPr>
        <p:spPr>
          <a:xfrm>
            <a:off x="15708908" y="2392577"/>
            <a:ext cx="665102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89" name="Triangle rectangle 3">
            <a:extLst>
              <a:ext uri="{FF2B5EF4-FFF2-40B4-BE49-F238E27FC236}">
                <a16:creationId xmlns:a16="http://schemas.microsoft.com/office/drawing/2014/main" xmlns="" id="{B55CB8E0-CD63-5ACB-D125-876C7FBBA361}"/>
              </a:ext>
            </a:extLst>
          </p:cNvPr>
          <p:cNvSpPr/>
          <p:nvPr/>
        </p:nvSpPr>
        <p:spPr>
          <a:xfrm flipH="1">
            <a:off x="14074012" y="1668972"/>
            <a:ext cx="2036051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rgbClr val="C7C7C7"/>
              </a:gs>
              <a:gs pos="100000">
                <a:srgbClr val="75BC2E"/>
              </a:gs>
              <a:gs pos="0">
                <a:srgbClr val="B4DB8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xmlns="" id="{BC097DA7-A010-627E-3721-82FC149A3006}"/>
              </a:ext>
            </a:extLst>
          </p:cNvPr>
          <p:cNvSpPr/>
          <p:nvPr/>
        </p:nvSpPr>
        <p:spPr>
          <a:xfrm flipH="1">
            <a:off x="13879091" y="1275500"/>
            <a:ext cx="1894562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Ellipse 9">
            <a:extLst>
              <a:ext uri="{FF2B5EF4-FFF2-40B4-BE49-F238E27FC236}">
                <a16:creationId xmlns:a16="http://schemas.microsoft.com/office/drawing/2014/main" xmlns="" id="{644AEFF8-7195-CEDE-9622-BCB621AB2D85}"/>
              </a:ext>
            </a:extLst>
          </p:cNvPr>
          <p:cNvSpPr/>
          <p:nvPr/>
        </p:nvSpPr>
        <p:spPr>
          <a:xfrm>
            <a:off x="1652288" y="4312295"/>
            <a:ext cx="3362364" cy="1263491"/>
          </a:xfrm>
          <a:custGeom>
            <a:avLst/>
            <a:gdLst>
              <a:gd name="connsiteX0" fmla="*/ 0 w 2599437"/>
              <a:gd name="connsiteY0" fmla="*/ 241202 h 482403"/>
              <a:gd name="connsiteX1" fmla="*/ 1299719 w 2599437"/>
              <a:gd name="connsiteY1" fmla="*/ 0 h 482403"/>
              <a:gd name="connsiteX2" fmla="*/ 2599438 w 2599437"/>
              <a:gd name="connsiteY2" fmla="*/ 241202 h 482403"/>
              <a:gd name="connsiteX3" fmla="*/ 1299719 w 2599437"/>
              <a:gd name="connsiteY3" fmla="*/ 482404 h 482403"/>
              <a:gd name="connsiteX4" fmla="*/ 0 w 2599437"/>
              <a:gd name="connsiteY4" fmla="*/ 241202 h 482403"/>
              <a:gd name="connsiteX0" fmla="*/ 0 w 2599438"/>
              <a:gd name="connsiteY0" fmla="*/ 601125 h 842327"/>
              <a:gd name="connsiteX1" fmla="*/ 1304583 w 2599438"/>
              <a:gd name="connsiteY1" fmla="*/ 0 h 842327"/>
              <a:gd name="connsiteX2" fmla="*/ 2599438 w 2599438"/>
              <a:gd name="connsiteY2" fmla="*/ 601125 h 842327"/>
              <a:gd name="connsiteX3" fmla="*/ 1299719 w 2599438"/>
              <a:gd name="connsiteY3" fmla="*/ 842327 h 842327"/>
              <a:gd name="connsiteX4" fmla="*/ 0 w 2599438"/>
              <a:gd name="connsiteY4" fmla="*/ 601125 h 8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438" h="842327">
                <a:moveTo>
                  <a:pt x="0" y="601125"/>
                </a:moveTo>
                <a:cubicBezTo>
                  <a:pt x="811" y="460737"/>
                  <a:pt x="586768" y="0"/>
                  <a:pt x="1304583" y="0"/>
                </a:cubicBezTo>
                <a:cubicBezTo>
                  <a:pt x="2022398" y="0"/>
                  <a:pt x="2599438" y="467913"/>
                  <a:pt x="2599438" y="601125"/>
                </a:cubicBezTo>
                <a:cubicBezTo>
                  <a:pt x="2599438" y="734337"/>
                  <a:pt x="2017534" y="842327"/>
                  <a:pt x="1299719" y="842327"/>
                </a:cubicBezTo>
                <a:cubicBezTo>
                  <a:pt x="581904" y="842327"/>
                  <a:pt x="-811" y="741513"/>
                  <a:pt x="0" y="6011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3E4C63B-D978-7251-AA3F-1508DDF20899}"/>
              </a:ext>
            </a:extLst>
          </p:cNvPr>
          <p:cNvSpPr/>
          <p:nvPr/>
        </p:nvSpPr>
        <p:spPr>
          <a:xfrm>
            <a:off x="2415380" y="4089503"/>
            <a:ext cx="1850936" cy="196082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3" name="Triangle rectangle 3">
            <a:extLst>
              <a:ext uri="{FF2B5EF4-FFF2-40B4-BE49-F238E27FC236}">
                <a16:creationId xmlns:a16="http://schemas.microsoft.com/office/drawing/2014/main" xmlns="" id="{0CCBD85A-F9E2-10B4-9B21-1B7DA3FDCB09}"/>
              </a:ext>
            </a:extLst>
          </p:cNvPr>
          <p:cNvSpPr/>
          <p:nvPr/>
        </p:nvSpPr>
        <p:spPr>
          <a:xfrm>
            <a:off x="3354686" y="1760684"/>
            <a:ext cx="1685453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31720">
                <a:moveTo>
                  <a:pt x="0" y="2261382"/>
                </a:moveTo>
                <a:lnTo>
                  <a:pt x="0" y="0"/>
                </a:lnTo>
                <a:lnTo>
                  <a:pt x="1303020" y="2331720"/>
                </a:lnTo>
                <a:cubicBezTo>
                  <a:pt x="845234" y="2249659"/>
                  <a:pt x="422617" y="2249659"/>
                  <a:pt x="0" y="2261382"/>
                </a:cubicBezTo>
                <a:close/>
              </a:path>
            </a:pathLst>
          </a:custGeom>
          <a:gradFill>
            <a:gsLst>
              <a:gs pos="1000">
                <a:srgbClr val="7ABAE2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4" name="Triangle rectangle 3">
            <a:extLst>
              <a:ext uri="{FF2B5EF4-FFF2-40B4-BE49-F238E27FC236}">
                <a16:creationId xmlns:a16="http://schemas.microsoft.com/office/drawing/2014/main" xmlns="" id="{6E8B2555-EAAC-F86A-6CE9-0A4341B85071}"/>
              </a:ext>
            </a:extLst>
          </p:cNvPr>
          <p:cNvSpPr/>
          <p:nvPr/>
        </p:nvSpPr>
        <p:spPr>
          <a:xfrm>
            <a:off x="3327011" y="2484289"/>
            <a:ext cx="674412" cy="2145326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81483 h 2351821"/>
              <a:gd name="connsiteX1" fmla="*/ 218585 w 1303020"/>
              <a:gd name="connsiteY1" fmla="*/ 0 h 2351821"/>
              <a:gd name="connsiteX2" fmla="*/ 1303020 w 1303020"/>
              <a:gd name="connsiteY2" fmla="*/ 2351821 h 2351821"/>
              <a:gd name="connsiteX3" fmla="*/ 0 w 1303020"/>
              <a:gd name="connsiteY3" fmla="*/ 2281483 h 23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20" h="2351821">
                <a:moveTo>
                  <a:pt x="0" y="2281483"/>
                </a:moveTo>
                <a:lnTo>
                  <a:pt x="218585" y="0"/>
                </a:lnTo>
                <a:lnTo>
                  <a:pt x="1303020" y="2351821"/>
                </a:lnTo>
                <a:cubicBezTo>
                  <a:pt x="845234" y="2269760"/>
                  <a:pt x="422617" y="2269760"/>
                  <a:pt x="0" y="228148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5" name="Triangle rectangle 3">
            <a:extLst>
              <a:ext uri="{FF2B5EF4-FFF2-40B4-BE49-F238E27FC236}">
                <a16:creationId xmlns:a16="http://schemas.microsoft.com/office/drawing/2014/main" xmlns="" id="{E3BEA096-76EA-9E00-B425-0F61D1CB07E0}"/>
              </a:ext>
            </a:extLst>
          </p:cNvPr>
          <p:cNvSpPr/>
          <p:nvPr/>
        </p:nvSpPr>
        <p:spPr>
          <a:xfrm flipH="1">
            <a:off x="1669236" y="1760684"/>
            <a:ext cx="2064546" cy="3497580"/>
          </a:xfrm>
          <a:custGeom>
            <a:avLst/>
            <a:gdLst>
              <a:gd name="connsiteX0" fmla="*/ 0 w 1303020"/>
              <a:gd name="connsiteY0" fmla="*/ 2331720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331720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03020"/>
              <a:gd name="connsiteY0" fmla="*/ 2261382 h 2331720"/>
              <a:gd name="connsiteX1" fmla="*/ 0 w 1303020"/>
              <a:gd name="connsiteY1" fmla="*/ 0 h 2331720"/>
              <a:gd name="connsiteX2" fmla="*/ 1303020 w 1303020"/>
              <a:gd name="connsiteY2" fmla="*/ 2331720 h 2331720"/>
              <a:gd name="connsiteX3" fmla="*/ 0 w 1303020"/>
              <a:gd name="connsiteY3" fmla="*/ 2261382 h 2331720"/>
              <a:gd name="connsiteX0" fmla="*/ 0 w 1373358"/>
              <a:gd name="connsiteY0" fmla="*/ 1710398 h 2331720"/>
              <a:gd name="connsiteX1" fmla="*/ 70338 w 1373358"/>
              <a:gd name="connsiteY1" fmla="*/ 0 h 2331720"/>
              <a:gd name="connsiteX2" fmla="*/ 1373358 w 1373358"/>
              <a:gd name="connsiteY2" fmla="*/ 2331720 h 2331720"/>
              <a:gd name="connsiteX3" fmla="*/ 0 w 1373358"/>
              <a:gd name="connsiteY3" fmla="*/ 1710398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431973"/>
              <a:gd name="connsiteY0" fmla="*/ 1675229 h 2331720"/>
              <a:gd name="connsiteX1" fmla="*/ 128953 w 1431973"/>
              <a:gd name="connsiteY1" fmla="*/ 0 h 2331720"/>
              <a:gd name="connsiteX2" fmla="*/ 1431973 w 1431973"/>
              <a:gd name="connsiteY2" fmla="*/ 2331720 h 2331720"/>
              <a:gd name="connsiteX3" fmla="*/ 0 w 1431973"/>
              <a:gd name="connsiteY3" fmla="*/ 1675229 h 2331720"/>
              <a:gd name="connsiteX0" fmla="*/ 0 w 1596096"/>
              <a:gd name="connsiteY0" fmla="*/ 1616613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616613 h 2331720"/>
              <a:gd name="connsiteX0" fmla="*/ 0 w 1596096"/>
              <a:gd name="connsiteY0" fmla="*/ 1745567 h 2331720"/>
              <a:gd name="connsiteX1" fmla="*/ 293076 w 1596096"/>
              <a:gd name="connsiteY1" fmla="*/ 0 h 2331720"/>
              <a:gd name="connsiteX2" fmla="*/ 1596096 w 1596096"/>
              <a:gd name="connsiteY2" fmla="*/ 2331720 h 2331720"/>
              <a:gd name="connsiteX3" fmla="*/ 0 w 1596096"/>
              <a:gd name="connsiteY3" fmla="*/ 1745567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096" h="2331720">
                <a:moveTo>
                  <a:pt x="0" y="1745567"/>
                </a:moveTo>
                <a:lnTo>
                  <a:pt x="293076" y="0"/>
                </a:lnTo>
                <a:lnTo>
                  <a:pt x="1596096" y="2331720"/>
                </a:lnTo>
                <a:cubicBezTo>
                  <a:pt x="1185202" y="2062090"/>
                  <a:pt x="422617" y="1733844"/>
                  <a:pt x="0" y="1745567"/>
                </a:cubicBezTo>
                <a:close/>
              </a:path>
            </a:pathLst>
          </a:custGeom>
          <a:gradFill>
            <a:gsLst>
              <a:gs pos="0">
                <a:srgbClr val="BADBF0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xmlns="" id="{6AE5B58E-24F5-3693-CF48-302F72BF69EB}"/>
              </a:ext>
            </a:extLst>
          </p:cNvPr>
          <p:cNvSpPr/>
          <p:nvPr/>
        </p:nvSpPr>
        <p:spPr>
          <a:xfrm flipH="1">
            <a:off x="1654331" y="1772991"/>
            <a:ext cx="1921076" cy="3497580"/>
          </a:xfrm>
          <a:custGeom>
            <a:avLst/>
            <a:gdLst>
              <a:gd name="connsiteX0" fmla="*/ 182160 w 1485180"/>
              <a:gd name="connsiteY0" fmla="*/ 0 h 2331720"/>
              <a:gd name="connsiteX1" fmla="*/ 0 w 1485180"/>
              <a:gd name="connsiteY1" fmla="*/ 1084947 h 2331720"/>
              <a:gd name="connsiteX2" fmla="*/ 90201 w 1485180"/>
              <a:gd name="connsiteY2" fmla="*/ 1088785 h 2331720"/>
              <a:gd name="connsiteX3" fmla="*/ 1118834 w 1485180"/>
              <a:gd name="connsiteY3" fmla="*/ 2049342 h 2331720"/>
              <a:gd name="connsiteX4" fmla="*/ 1114525 w 1485180"/>
              <a:gd name="connsiteY4" fmla="*/ 2121247 h 2331720"/>
              <a:gd name="connsiteX5" fmla="*/ 1121875 w 1485180"/>
              <a:gd name="connsiteY5" fmla="*/ 2124735 h 2331720"/>
              <a:gd name="connsiteX6" fmla="*/ 1485180 w 1485180"/>
              <a:gd name="connsiteY6" fmla="*/ 233172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180" h="2331720">
                <a:moveTo>
                  <a:pt x="182160" y="0"/>
                </a:moveTo>
                <a:lnTo>
                  <a:pt x="0" y="1084947"/>
                </a:lnTo>
                <a:lnTo>
                  <a:pt x="90201" y="1088785"/>
                </a:lnTo>
                <a:cubicBezTo>
                  <a:pt x="667968" y="1138231"/>
                  <a:pt x="1118834" y="1549417"/>
                  <a:pt x="1118834" y="2049342"/>
                </a:cubicBezTo>
                <a:lnTo>
                  <a:pt x="1114525" y="2121247"/>
                </a:lnTo>
                <a:lnTo>
                  <a:pt x="1121875" y="2124735"/>
                </a:lnTo>
                <a:cubicBezTo>
                  <a:pt x="1257752" y="2193242"/>
                  <a:pt x="1382457" y="2264313"/>
                  <a:pt x="1485180" y="2331720"/>
                </a:cubicBezTo>
                <a:close/>
              </a:path>
            </a:pathLst>
          </a:custGeom>
          <a:gradFill>
            <a:gsLst>
              <a:gs pos="0">
                <a:srgbClr val="BADBF0"/>
              </a:gs>
              <a:gs pos="100000">
                <a:srgbClr val="54A7D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xmlns="" id="{85E3A148-E76C-6F01-5F52-23169F423823}"/>
              </a:ext>
            </a:extLst>
          </p:cNvPr>
          <p:cNvCxnSpPr>
            <a:cxnSpLocks/>
          </p:cNvCxnSpPr>
          <p:nvPr/>
        </p:nvCxnSpPr>
        <p:spPr>
          <a:xfrm flipV="1">
            <a:off x="3347235" y="42244"/>
            <a:ext cx="13839" cy="16662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408DDD8E-BF50-773F-43C9-ABD0C534EA0E}"/>
              </a:ext>
            </a:extLst>
          </p:cNvPr>
          <p:cNvSpPr/>
          <p:nvPr/>
        </p:nvSpPr>
        <p:spPr>
          <a:xfrm>
            <a:off x="1863031" y="8714918"/>
            <a:ext cx="3279486" cy="8583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4C70B490-A34A-68FB-3026-B0FD2157E92E}"/>
              </a:ext>
            </a:extLst>
          </p:cNvPr>
          <p:cNvSpPr/>
          <p:nvPr/>
        </p:nvSpPr>
        <p:spPr>
          <a:xfrm>
            <a:off x="7755749" y="8635085"/>
            <a:ext cx="3279486" cy="8583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C29417C0-98D9-7A25-660D-24029FB9E20A}"/>
              </a:ext>
            </a:extLst>
          </p:cNvPr>
          <p:cNvSpPr/>
          <p:nvPr/>
        </p:nvSpPr>
        <p:spPr>
          <a:xfrm>
            <a:off x="14141466" y="8843741"/>
            <a:ext cx="3279486" cy="8583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fr-FR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xmlns="" id="{EC12FC1A-4C58-9869-C4BC-997A0E422023}"/>
              </a:ext>
            </a:extLst>
          </p:cNvPr>
          <p:cNvSpPr txBox="1"/>
          <p:nvPr/>
        </p:nvSpPr>
        <p:spPr>
          <a:xfrm>
            <a:off x="1293704" y="7993807"/>
            <a:ext cx="4121963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200" b="1" i="1" dirty="0" smtClean="0">
                <a:latin typeface="Arial Rounded MT Bold" panose="020F0704030504030204" pitchFamily="34" charset="0"/>
              </a:rPr>
              <a:t>المواطنة</a:t>
            </a:r>
            <a:endParaRPr lang="fr-FR" sz="4200" b="1" i="1" dirty="0">
              <a:latin typeface="Arial Rounded MT Bold" panose="020F0704030504030204" pitchFamily="34" charset="0"/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xmlns="" id="{42AF2A2F-A5B0-4EE2-6645-65CF2BF460FA}"/>
              </a:ext>
            </a:extLst>
          </p:cNvPr>
          <p:cNvSpPr txBox="1"/>
          <p:nvPr/>
        </p:nvSpPr>
        <p:spPr>
          <a:xfrm>
            <a:off x="13140138" y="7861215"/>
            <a:ext cx="4280814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200" b="1" i="1" dirty="0" smtClean="0">
                <a:latin typeface="Arial Rounded MT Bold" panose="020F0704030504030204" pitchFamily="34" charset="0"/>
              </a:rPr>
              <a:t>الطفل</a:t>
            </a:r>
            <a:endParaRPr lang="fr-FR" sz="4200" b="1" i="1" dirty="0">
              <a:latin typeface="Arial Rounded MT Bold" panose="020F0704030504030204" pitchFamily="34" charset="0"/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xmlns="" id="{C3DE9383-F3C1-F7AD-C24D-E033E74CA22D}"/>
              </a:ext>
            </a:extLst>
          </p:cNvPr>
          <p:cNvSpPr txBox="1"/>
          <p:nvPr/>
        </p:nvSpPr>
        <p:spPr>
          <a:xfrm>
            <a:off x="7282535" y="7861215"/>
            <a:ext cx="4280814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ar-TN" sz="4800" b="1" i="1" dirty="0" smtClean="0">
                <a:latin typeface="Arial Rounded MT Bold" panose="020F0704030504030204" pitchFamily="34" charset="0"/>
              </a:rPr>
              <a:t>التربية</a:t>
            </a:r>
            <a:endParaRPr lang="fr-FR" sz="4800" b="1" i="1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BFE4A18-99E0-B06D-7DAC-E1F35B190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5" y="5288192"/>
            <a:ext cx="2539818" cy="23586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121" y="5847228"/>
            <a:ext cx="2176175" cy="21761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35" y="5941641"/>
            <a:ext cx="2985078" cy="19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916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7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3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4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7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0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7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5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6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1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2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3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7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7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2375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8" grpId="0" animBg="1"/>
      <p:bldP spid="79" grpId="0" animBg="1"/>
      <p:bldP spid="79" grpId="1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6" grpId="1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22" grpId="0"/>
      <p:bldP spid="123" grpId="0"/>
      <p:bldP spid="1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664</Words>
  <Application>Microsoft Office PowerPoint</Application>
  <PresentationFormat>Personnalisé</PresentationFormat>
  <Paragraphs>254</Paragraphs>
  <Slides>24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43" baseType="lpstr">
      <vt:lpstr>Arial</vt:lpstr>
      <vt:lpstr>Sakkal Majalla</vt:lpstr>
      <vt:lpstr>Noto Sans</vt:lpstr>
      <vt:lpstr>Andalus</vt:lpstr>
      <vt:lpstr>Arial Rounded MT Bold</vt:lpstr>
      <vt:lpstr>Aldhabi</vt:lpstr>
      <vt:lpstr>Catchy Mager</vt:lpstr>
      <vt:lpstr>Bodoni MT Black</vt:lpstr>
      <vt:lpstr>Bahnschrift SemiBold SemiConden</vt:lpstr>
      <vt:lpstr>Impact</vt:lpstr>
      <vt:lpstr>Arial Unicode MS</vt:lpstr>
      <vt:lpstr>Calibri</vt:lpstr>
      <vt:lpstr>HY견고딕</vt:lpstr>
      <vt:lpstr>Agency FB</vt:lpstr>
      <vt:lpstr>Bauhaus 93</vt:lpstr>
      <vt:lpstr>Times New Roman</vt:lpstr>
      <vt:lpstr>맑은 고딕</vt:lpstr>
      <vt:lpstr>Traditional Arabic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Marketing Minimaliste Moderne Beige Coloré</dc:title>
  <dc:creator>HP</dc:creator>
  <cp:lastModifiedBy>HP</cp:lastModifiedBy>
  <cp:revision>71</cp:revision>
  <dcterms:created xsi:type="dcterms:W3CDTF">2006-08-16T00:00:00Z</dcterms:created>
  <dcterms:modified xsi:type="dcterms:W3CDTF">2024-05-22T21:51:28Z</dcterms:modified>
  <dc:identifier>DAGF5KDkJkU</dc:identifier>
</cp:coreProperties>
</file>